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400" r:id="rId4"/>
    <p:sldId id="263" r:id="rId5"/>
    <p:sldId id="259" r:id="rId6"/>
    <p:sldId id="387" r:id="rId7"/>
    <p:sldId id="262" r:id="rId8"/>
    <p:sldId id="382" r:id="rId9"/>
    <p:sldId id="395" r:id="rId10"/>
    <p:sldId id="396" r:id="rId11"/>
    <p:sldId id="383" r:id="rId12"/>
    <p:sldId id="392" r:id="rId13"/>
    <p:sldId id="384" r:id="rId14"/>
    <p:sldId id="393" r:id="rId15"/>
    <p:sldId id="397" r:id="rId16"/>
    <p:sldId id="399" r:id="rId17"/>
    <p:sldId id="385" r:id="rId18"/>
    <p:sldId id="401" r:id="rId19"/>
    <p:sldId id="391" r:id="rId20"/>
    <p:sldId id="403" r:id="rId21"/>
    <p:sldId id="388" r:id="rId22"/>
    <p:sldId id="402" r:id="rId23"/>
    <p:sldId id="389" r:id="rId24"/>
    <p:sldId id="267" r:id="rId25"/>
    <p:sldId id="266" r:id="rId26"/>
    <p:sldId id="260" r:id="rId27"/>
  </p:sldIdLst>
  <p:sldSz cx="18288000" cy="10287000"/>
  <p:notesSz cx="6858000" cy="9144000"/>
  <p:embeddedFontLs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Bold" panose="020000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201"/>
    <a:srgbClr val="446EA0"/>
    <a:srgbClr val="045681"/>
    <a:srgbClr val="005981"/>
    <a:srgbClr val="EFEEE9"/>
    <a:srgbClr val="CC7AFF"/>
    <a:srgbClr val="000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5912" autoAdjust="0"/>
  </p:normalViewPr>
  <p:slideViewPr>
    <p:cSldViewPr>
      <p:cViewPr varScale="1">
        <p:scale>
          <a:sx n="54" d="100"/>
          <a:sy n="54" d="100"/>
        </p:scale>
        <p:origin x="16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6B04C-0CC3-43C7-8BB0-D795290A0B34}" type="doc">
      <dgm:prSet loTypeId="urn:microsoft.com/office/officeart/2005/8/layout/hierarchy2" loCatId="hierarchy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89C2380C-51EF-4505-8EB5-D5225A64DB78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 b="1">
              <a:solidFill>
                <a:schemeClr val="bg1"/>
              </a:solidFill>
              <a:latin typeface="Avenir"/>
            </a:rPr>
            <a:t>ALIMENTO COMPLETO</a:t>
          </a:r>
          <a:endParaRPr lang="es-CO" sz="2400" b="1" dirty="0">
            <a:solidFill>
              <a:schemeClr val="bg1"/>
            </a:solidFill>
            <a:latin typeface="Avenir"/>
          </a:endParaRPr>
        </a:p>
      </dgm:t>
    </dgm:pt>
    <dgm:pt modelId="{497CBB0F-CC69-486B-8C7C-A2FE1BA56523}" type="parTrans" cxnId="{5BF1A5E8-1513-4549-98A8-99F0D80B9E0B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E585CD67-E93E-48EF-9FD9-7084288AF506}" type="sibTrans" cxnId="{5BF1A5E8-1513-4549-98A8-99F0D80B9E0B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78AC4E53-180C-4A15-82DA-29FE4584F740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>
              <a:solidFill>
                <a:schemeClr val="bg1"/>
              </a:solidFill>
              <a:latin typeface="Avenir"/>
            </a:rPr>
            <a:t>MICROINGREDIENTES                   2 - 3%</a:t>
          </a:r>
          <a:endParaRPr lang="es-CO" sz="2400" dirty="0">
            <a:solidFill>
              <a:schemeClr val="bg1"/>
            </a:solidFill>
            <a:latin typeface="Avenir"/>
          </a:endParaRPr>
        </a:p>
      </dgm:t>
    </dgm:pt>
    <dgm:pt modelId="{1D1B0327-3865-4DE3-83C2-FE210A4FD138}" type="parTrans" cxnId="{588C7404-005A-47F8-8464-C9FB7F52A5D1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C8B47EFE-A6F5-4C91-940C-CEAB90E52BE3}" type="sibTrans" cxnId="{588C7404-005A-47F8-8464-C9FB7F52A5D1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342037BD-B18E-4217-90D4-7546E12FB5C5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>
              <a:solidFill>
                <a:schemeClr val="bg1"/>
              </a:solidFill>
              <a:latin typeface="Avenir"/>
            </a:rPr>
            <a:t>MACROINGREDIENTES               97 – 98%</a:t>
          </a:r>
          <a:endParaRPr lang="es-CO" sz="2400" dirty="0">
            <a:solidFill>
              <a:schemeClr val="bg1"/>
            </a:solidFill>
            <a:latin typeface="Avenir"/>
          </a:endParaRPr>
        </a:p>
      </dgm:t>
    </dgm:pt>
    <dgm:pt modelId="{7FDD74B8-D503-4752-A6D5-B6D76FA64ECA}" type="parTrans" cxnId="{CEF21597-DC7E-4BEA-870F-21C85209E9EE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7B4ACA4B-3CC1-4154-BE69-513F2483040B}" type="sibTrans" cxnId="{CEF21597-DC7E-4BEA-870F-21C85209E9EE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E731F076-64A6-4011-843C-B28EB2DAF5D3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>
              <a:solidFill>
                <a:schemeClr val="bg1"/>
              </a:solidFill>
              <a:latin typeface="Avenir"/>
            </a:rPr>
            <a:t>MAIZ, SORGO, SOYA, HNA DE CARNE , HNA DE PESCADO…</a:t>
          </a:r>
          <a:endParaRPr lang="es-CO" sz="2400" dirty="0">
            <a:solidFill>
              <a:schemeClr val="bg1"/>
            </a:solidFill>
            <a:latin typeface="Avenir"/>
          </a:endParaRPr>
        </a:p>
      </dgm:t>
    </dgm:pt>
    <dgm:pt modelId="{E305A5F0-3439-41AC-B097-29A03E4795E3}" type="parTrans" cxnId="{2889A182-6E80-4FB2-B903-DFEDD5DD1E22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5ABDDF08-4049-4B32-80FB-9CB9C8E2EF58}" type="sibTrans" cxnId="{2889A182-6E80-4FB2-B903-DFEDD5DD1E22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58C4CA51-6947-47A8-9EF8-3FE678528376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 dirty="0">
              <a:solidFill>
                <a:schemeClr val="bg1"/>
              </a:solidFill>
              <a:latin typeface="Avenir"/>
            </a:rPr>
            <a:t>PREMEZCLAS DE VITAMINAS, MINERALES Y ADITIVOS.</a:t>
          </a:r>
        </a:p>
      </dgm:t>
    </dgm:pt>
    <dgm:pt modelId="{E922448D-91B1-40EA-AF79-362291045B3A}" type="parTrans" cxnId="{E864E5DA-60E9-41F0-93D0-892B4244C439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35B4DA10-85DF-41CF-93DC-D5A9A043F186}" type="sibTrans" cxnId="{E864E5DA-60E9-41F0-93D0-892B4244C439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78BF8744-D8A5-4B29-9074-1F8000A8CC7B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>
              <a:solidFill>
                <a:schemeClr val="bg1"/>
              </a:solidFill>
              <a:latin typeface="Avenir"/>
            </a:rPr>
            <a:t>PROTEINA, ENERGÍA, FIBRA, AAs…</a:t>
          </a:r>
          <a:endParaRPr lang="es-CO" sz="2400" dirty="0">
            <a:solidFill>
              <a:schemeClr val="bg1"/>
            </a:solidFill>
            <a:latin typeface="Avenir"/>
          </a:endParaRPr>
        </a:p>
      </dgm:t>
    </dgm:pt>
    <dgm:pt modelId="{06847A80-236D-4598-8A03-1F2A8D88DF65}" type="parTrans" cxnId="{A17FA579-E53A-4F44-B83F-118F78293773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C37DB31D-3901-492D-BEC5-E174DEE242B4}" type="sibTrans" cxnId="{A17FA579-E53A-4F44-B83F-118F78293773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15F14EB0-D907-477C-A86A-E2895D4A0FA8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 dirty="0">
              <a:solidFill>
                <a:schemeClr val="bg1"/>
              </a:solidFill>
              <a:latin typeface="Avenir"/>
            </a:rPr>
            <a:t>VITAMINAS ESENCIALES, MACRO Y MICRO MINERALES, ADITIVOS…</a:t>
          </a:r>
        </a:p>
      </dgm:t>
    </dgm:pt>
    <dgm:pt modelId="{3991CC8A-71F8-4C49-8D9B-6055B369C7FF}" type="parTrans" cxnId="{A3FCDEE4-4D6F-4777-8DC2-D69A5699B7EB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BCFC7296-411C-4714-8B1C-C01797935E38}" type="sibTrans" cxnId="{A3FCDEE4-4D6F-4777-8DC2-D69A5699B7EB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4F59BB96-0AAB-469A-8889-12DF9D779652}" type="pres">
      <dgm:prSet presAssocID="{C406B04C-0CC3-43C7-8BB0-D795290A0B3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4305357-7524-45EB-A5FD-B2D18406BE3D}" type="pres">
      <dgm:prSet presAssocID="{89C2380C-51EF-4505-8EB5-D5225A64DB78}" presName="root1" presStyleCnt="0"/>
      <dgm:spPr/>
    </dgm:pt>
    <dgm:pt modelId="{0D238C7D-747D-4B80-AE95-31C10B05655E}" type="pres">
      <dgm:prSet presAssocID="{89C2380C-51EF-4505-8EB5-D5225A64DB78}" presName="LevelOneTextNode" presStyleLbl="node0" presStyleIdx="0" presStyleCnt="1">
        <dgm:presLayoutVars>
          <dgm:chPref val="3"/>
        </dgm:presLayoutVars>
      </dgm:prSet>
      <dgm:spPr/>
    </dgm:pt>
    <dgm:pt modelId="{58B54133-0939-46B8-92FE-DE244753E40C}" type="pres">
      <dgm:prSet presAssocID="{89C2380C-51EF-4505-8EB5-D5225A64DB78}" presName="level2hierChild" presStyleCnt="0"/>
      <dgm:spPr/>
    </dgm:pt>
    <dgm:pt modelId="{F56336F4-DDEC-4DE1-B626-95BB6418CC6F}" type="pres">
      <dgm:prSet presAssocID="{1D1B0327-3865-4DE3-83C2-FE210A4FD138}" presName="conn2-1" presStyleLbl="parChTrans1D2" presStyleIdx="0" presStyleCnt="2"/>
      <dgm:spPr/>
    </dgm:pt>
    <dgm:pt modelId="{A2358B94-355E-4C6E-A1B2-81B1C41D46B5}" type="pres">
      <dgm:prSet presAssocID="{1D1B0327-3865-4DE3-83C2-FE210A4FD138}" presName="connTx" presStyleLbl="parChTrans1D2" presStyleIdx="0" presStyleCnt="2"/>
      <dgm:spPr/>
    </dgm:pt>
    <dgm:pt modelId="{78D863B6-EBC5-4B7F-92A9-5CFE3E6CF0FF}" type="pres">
      <dgm:prSet presAssocID="{78AC4E53-180C-4A15-82DA-29FE4584F740}" presName="root2" presStyleCnt="0"/>
      <dgm:spPr/>
    </dgm:pt>
    <dgm:pt modelId="{086E043D-4D94-47F5-B6F2-BD71C956BE15}" type="pres">
      <dgm:prSet presAssocID="{78AC4E53-180C-4A15-82DA-29FE4584F740}" presName="LevelTwoTextNode" presStyleLbl="node2" presStyleIdx="0" presStyleCnt="2">
        <dgm:presLayoutVars>
          <dgm:chPref val="3"/>
        </dgm:presLayoutVars>
      </dgm:prSet>
      <dgm:spPr/>
    </dgm:pt>
    <dgm:pt modelId="{4998F190-E937-40C9-8397-D7CF68C2F994}" type="pres">
      <dgm:prSet presAssocID="{78AC4E53-180C-4A15-82DA-29FE4584F740}" presName="level3hierChild" presStyleCnt="0"/>
      <dgm:spPr/>
    </dgm:pt>
    <dgm:pt modelId="{0D633EEB-3C0B-4435-8705-542F66D3B268}" type="pres">
      <dgm:prSet presAssocID="{E922448D-91B1-40EA-AF79-362291045B3A}" presName="conn2-1" presStyleLbl="parChTrans1D3" presStyleIdx="0" presStyleCnt="2"/>
      <dgm:spPr/>
    </dgm:pt>
    <dgm:pt modelId="{727DDCDC-4EAE-4794-A1F0-8EFE15665354}" type="pres">
      <dgm:prSet presAssocID="{E922448D-91B1-40EA-AF79-362291045B3A}" presName="connTx" presStyleLbl="parChTrans1D3" presStyleIdx="0" presStyleCnt="2"/>
      <dgm:spPr/>
    </dgm:pt>
    <dgm:pt modelId="{78B43FFB-B3C4-4B37-A08B-DF99DEFFD8EB}" type="pres">
      <dgm:prSet presAssocID="{58C4CA51-6947-47A8-9EF8-3FE678528376}" presName="root2" presStyleCnt="0"/>
      <dgm:spPr/>
    </dgm:pt>
    <dgm:pt modelId="{B279A010-4316-4CC9-B2E2-42BB9A8FDA98}" type="pres">
      <dgm:prSet presAssocID="{58C4CA51-6947-47A8-9EF8-3FE678528376}" presName="LevelTwoTextNode" presStyleLbl="node3" presStyleIdx="0" presStyleCnt="2">
        <dgm:presLayoutVars>
          <dgm:chPref val="3"/>
        </dgm:presLayoutVars>
      </dgm:prSet>
      <dgm:spPr/>
    </dgm:pt>
    <dgm:pt modelId="{1B1E1372-B58A-4238-B92D-930E086BA569}" type="pres">
      <dgm:prSet presAssocID="{58C4CA51-6947-47A8-9EF8-3FE678528376}" presName="level3hierChild" presStyleCnt="0"/>
      <dgm:spPr/>
    </dgm:pt>
    <dgm:pt modelId="{B49C3D43-CDB0-4B38-BF60-BFF5296E70E3}" type="pres">
      <dgm:prSet presAssocID="{3991CC8A-71F8-4C49-8D9B-6055B369C7FF}" presName="conn2-1" presStyleLbl="parChTrans1D4" presStyleIdx="0" presStyleCnt="2"/>
      <dgm:spPr/>
    </dgm:pt>
    <dgm:pt modelId="{47C93EC0-F520-438F-930E-2F4D199CBA77}" type="pres">
      <dgm:prSet presAssocID="{3991CC8A-71F8-4C49-8D9B-6055B369C7FF}" presName="connTx" presStyleLbl="parChTrans1D4" presStyleIdx="0" presStyleCnt="2"/>
      <dgm:spPr/>
    </dgm:pt>
    <dgm:pt modelId="{6D6C2FE6-3941-4194-BCCA-109E26CC9C8D}" type="pres">
      <dgm:prSet presAssocID="{15F14EB0-D907-477C-A86A-E2895D4A0FA8}" presName="root2" presStyleCnt="0"/>
      <dgm:spPr/>
    </dgm:pt>
    <dgm:pt modelId="{6B272019-7C1C-4B3B-842E-D60B34FA6850}" type="pres">
      <dgm:prSet presAssocID="{15F14EB0-D907-477C-A86A-E2895D4A0FA8}" presName="LevelTwoTextNode" presStyleLbl="node4" presStyleIdx="0" presStyleCnt="2">
        <dgm:presLayoutVars>
          <dgm:chPref val="3"/>
        </dgm:presLayoutVars>
      </dgm:prSet>
      <dgm:spPr/>
    </dgm:pt>
    <dgm:pt modelId="{A6CBCAB7-48EA-4012-A0E3-2659869BC02D}" type="pres">
      <dgm:prSet presAssocID="{15F14EB0-D907-477C-A86A-E2895D4A0FA8}" presName="level3hierChild" presStyleCnt="0"/>
      <dgm:spPr/>
    </dgm:pt>
    <dgm:pt modelId="{AB9A7840-ADC4-47A2-BD78-2B51822C7288}" type="pres">
      <dgm:prSet presAssocID="{7FDD74B8-D503-4752-A6D5-B6D76FA64ECA}" presName="conn2-1" presStyleLbl="parChTrans1D2" presStyleIdx="1" presStyleCnt="2"/>
      <dgm:spPr/>
    </dgm:pt>
    <dgm:pt modelId="{DD990514-69E7-45D2-8FD7-A090B7C6DC29}" type="pres">
      <dgm:prSet presAssocID="{7FDD74B8-D503-4752-A6D5-B6D76FA64ECA}" presName="connTx" presStyleLbl="parChTrans1D2" presStyleIdx="1" presStyleCnt="2"/>
      <dgm:spPr/>
    </dgm:pt>
    <dgm:pt modelId="{174C6F9F-4DC9-4612-8CA7-9C9226A8EBA1}" type="pres">
      <dgm:prSet presAssocID="{342037BD-B18E-4217-90D4-7546E12FB5C5}" presName="root2" presStyleCnt="0"/>
      <dgm:spPr/>
    </dgm:pt>
    <dgm:pt modelId="{9297D447-BF65-4CB0-9BF0-29BFE10B0DB4}" type="pres">
      <dgm:prSet presAssocID="{342037BD-B18E-4217-90D4-7546E12FB5C5}" presName="LevelTwoTextNode" presStyleLbl="node2" presStyleIdx="1" presStyleCnt="2">
        <dgm:presLayoutVars>
          <dgm:chPref val="3"/>
        </dgm:presLayoutVars>
      </dgm:prSet>
      <dgm:spPr/>
    </dgm:pt>
    <dgm:pt modelId="{780467C8-1E85-4D7C-8037-B7108CEC64A8}" type="pres">
      <dgm:prSet presAssocID="{342037BD-B18E-4217-90D4-7546E12FB5C5}" presName="level3hierChild" presStyleCnt="0"/>
      <dgm:spPr/>
    </dgm:pt>
    <dgm:pt modelId="{6B1D0877-FACB-456C-834B-60CCCE9EDEB8}" type="pres">
      <dgm:prSet presAssocID="{E305A5F0-3439-41AC-B097-29A03E4795E3}" presName="conn2-1" presStyleLbl="parChTrans1D3" presStyleIdx="1" presStyleCnt="2"/>
      <dgm:spPr/>
    </dgm:pt>
    <dgm:pt modelId="{55DFE017-ACA4-4C87-8DAA-6DB52F4283CD}" type="pres">
      <dgm:prSet presAssocID="{E305A5F0-3439-41AC-B097-29A03E4795E3}" presName="connTx" presStyleLbl="parChTrans1D3" presStyleIdx="1" presStyleCnt="2"/>
      <dgm:spPr/>
    </dgm:pt>
    <dgm:pt modelId="{D0A4F644-75CD-4107-925C-B57306EE7C4E}" type="pres">
      <dgm:prSet presAssocID="{E731F076-64A6-4011-843C-B28EB2DAF5D3}" presName="root2" presStyleCnt="0"/>
      <dgm:spPr/>
    </dgm:pt>
    <dgm:pt modelId="{065616FF-46F2-4F76-A5D7-6DF98661D999}" type="pres">
      <dgm:prSet presAssocID="{E731F076-64A6-4011-843C-B28EB2DAF5D3}" presName="LevelTwoTextNode" presStyleLbl="node3" presStyleIdx="1" presStyleCnt="2">
        <dgm:presLayoutVars>
          <dgm:chPref val="3"/>
        </dgm:presLayoutVars>
      </dgm:prSet>
      <dgm:spPr/>
    </dgm:pt>
    <dgm:pt modelId="{E3E47701-2C55-49E0-BFBB-23027209A060}" type="pres">
      <dgm:prSet presAssocID="{E731F076-64A6-4011-843C-B28EB2DAF5D3}" presName="level3hierChild" presStyleCnt="0"/>
      <dgm:spPr/>
    </dgm:pt>
    <dgm:pt modelId="{4F2FD46A-78E2-4A2A-ABFA-6668AFA5D020}" type="pres">
      <dgm:prSet presAssocID="{06847A80-236D-4598-8A03-1F2A8D88DF65}" presName="conn2-1" presStyleLbl="parChTrans1D4" presStyleIdx="1" presStyleCnt="2"/>
      <dgm:spPr/>
    </dgm:pt>
    <dgm:pt modelId="{9B516FCA-B49F-4D45-8CC2-5AA563A1A493}" type="pres">
      <dgm:prSet presAssocID="{06847A80-236D-4598-8A03-1F2A8D88DF65}" presName="connTx" presStyleLbl="parChTrans1D4" presStyleIdx="1" presStyleCnt="2"/>
      <dgm:spPr/>
    </dgm:pt>
    <dgm:pt modelId="{57587A6F-CDC8-4CD0-A546-BA8B67BF8F1B}" type="pres">
      <dgm:prSet presAssocID="{78BF8744-D8A5-4B29-9074-1F8000A8CC7B}" presName="root2" presStyleCnt="0"/>
      <dgm:spPr/>
    </dgm:pt>
    <dgm:pt modelId="{5D5AE1D8-4507-46D8-BBEB-FE0DCF05B899}" type="pres">
      <dgm:prSet presAssocID="{78BF8744-D8A5-4B29-9074-1F8000A8CC7B}" presName="LevelTwoTextNode" presStyleLbl="node4" presStyleIdx="1" presStyleCnt="2">
        <dgm:presLayoutVars>
          <dgm:chPref val="3"/>
        </dgm:presLayoutVars>
      </dgm:prSet>
      <dgm:spPr/>
    </dgm:pt>
    <dgm:pt modelId="{6B8D5E89-F448-4C93-A0AC-C1C4CE0646F0}" type="pres">
      <dgm:prSet presAssocID="{78BF8744-D8A5-4B29-9074-1F8000A8CC7B}" presName="level3hierChild" presStyleCnt="0"/>
      <dgm:spPr/>
    </dgm:pt>
  </dgm:ptLst>
  <dgm:cxnLst>
    <dgm:cxn modelId="{588C7404-005A-47F8-8464-C9FB7F52A5D1}" srcId="{89C2380C-51EF-4505-8EB5-D5225A64DB78}" destId="{78AC4E53-180C-4A15-82DA-29FE4584F740}" srcOrd="0" destOrd="0" parTransId="{1D1B0327-3865-4DE3-83C2-FE210A4FD138}" sibTransId="{C8B47EFE-A6F5-4C91-940C-CEAB90E52BE3}"/>
    <dgm:cxn modelId="{A58C2916-2251-44BB-AA7C-E9DBE09E3285}" type="presOf" srcId="{E922448D-91B1-40EA-AF79-362291045B3A}" destId="{727DDCDC-4EAE-4794-A1F0-8EFE15665354}" srcOrd="1" destOrd="0" presId="urn:microsoft.com/office/officeart/2005/8/layout/hierarchy2"/>
    <dgm:cxn modelId="{0906E11D-CB0C-4749-9767-975FB760F043}" type="presOf" srcId="{78AC4E53-180C-4A15-82DA-29FE4584F740}" destId="{086E043D-4D94-47F5-B6F2-BD71C956BE15}" srcOrd="0" destOrd="0" presId="urn:microsoft.com/office/officeart/2005/8/layout/hierarchy2"/>
    <dgm:cxn modelId="{27054D38-BC65-4FE8-A4D4-A3757E4DAEC9}" type="presOf" srcId="{15F14EB0-D907-477C-A86A-E2895D4A0FA8}" destId="{6B272019-7C1C-4B3B-842E-D60B34FA6850}" srcOrd="0" destOrd="0" presId="urn:microsoft.com/office/officeart/2005/8/layout/hierarchy2"/>
    <dgm:cxn modelId="{5C4B573C-77BD-4816-807A-597517F4374D}" type="presOf" srcId="{E305A5F0-3439-41AC-B097-29A03E4795E3}" destId="{55DFE017-ACA4-4C87-8DAA-6DB52F4283CD}" srcOrd="1" destOrd="0" presId="urn:microsoft.com/office/officeart/2005/8/layout/hierarchy2"/>
    <dgm:cxn modelId="{0A66A85E-A7DA-4F64-86F4-42266282751B}" type="presOf" srcId="{E922448D-91B1-40EA-AF79-362291045B3A}" destId="{0D633EEB-3C0B-4435-8705-542F66D3B268}" srcOrd="0" destOrd="0" presId="urn:microsoft.com/office/officeart/2005/8/layout/hierarchy2"/>
    <dgm:cxn modelId="{4CCCEE42-FECC-474B-9BCE-8C346BB0F902}" type="presOf" srcId="{06847A80-236D-4598-8A03-1F2A8D88DF65}" destId="{4F2FD46A-78E2-4A2A-ABFA-6668AFA5D020}" srcOrd="0" destOrd="0" presId="urn:microsoft.com/office/officeart/2005/8/layout/hierarchy2"/>
    <dgm:cxn modelId="{B941B463-875E-4EDA-BDFF-10F5C87AFD60}" type="presOf" srcId="{7FDD74B8-D503-4752-A6D5-B6D76FA64ECA}" destId="{AB9A7840-ADC4-47A2-BD78-2B51822C7288}" srcOrd="0" destOrd="0" presId="urn:microsoft.com/office/officeart/2005/8/layout/hierarchy2"/>
    <dgm:cxn modelId="{AA45A964-C1EF-473F-B322-5965BF21A4D7}" type="presOf" srcId="{3991CC8A-71F8-4C49-8D9B-6055B369C7FF}" destId="{47C93EC0-F520-438F-930E-2F4D199CBA77}" srcOrd="1" destOrd="0" presId="urn:microsoft.com/office/officeart/2005/8/layout/hierarchy2"/>
    <dgm:cxn modelId="{6B77F165-5552-4AA3-B3CF-AA1428963DC1}" type="presOf" srcId="{7FDD74B8-D503-4752-A6D5-B6D76FA64ECA}" destId="{DD990514-69E7-45D2-8FD7-A090B7C6DC29}" srcOrd="1" destOrd="0" presId="urn:microsoft.com/office/officeart/2005/8/layout/hierarchy2"/>
    <dgm:cxn modelId="{5FA54047-D3A0-4252-B459-ED614DDF62E4}" type="presOf" srcId="{C406B04C-0CC3-43C7-8BB0-D795290A0B34}" destId="{4F59BB96-0AAB-469A-8889-12DF9D779652}" srcOrd="0" destOrd="0" presId="urn:microsoft.com/office/officeart/2005/8/layout/hierarchy2"/>
    <dgm:cxn modelId="{595B8348-B31D-449B-B354-983E313A14B3}" type="presOf" srcId="{06847A80-236D-4598-8A03-1F2A8D88DF65}" destId="{9B516FCA-B49F-4D45-8CC2-5AA563A1A493}" srcOrd="1" destOrd="0" presId="urn:microsoft.com/office/officeart/2005/8/layout/hierarchy2"/>
    <dgm:cxn modelId="{FFA86B69-57B3-4C5C-B88C-7415F3049B46}" type="presOf" srcId="{E305A5F0-3439-41AC-B097-29A03E4795E3}" destId="{6B1D0877-FACB-456C-834B-60CCCE9EDEB8}" srcOrd="0" destOrd="0" presId="urn:microsoft.com/office/officeart/2005/8/layout/hierarchy2"/>
    <dgm:cxn modelId="{373D5455-CEBA-480B-8887-9C0C78C529A3}" type="presOf" srcId="{3991CC8A-71F8-4C49-8D9B-6055B369C7FF}" destId="{B49C3D43-CDB0-4B38-BF60-BFF5296E70E3}" srcOrd="0" destOrd="0" presId="urn:microsoft.com/office/officeart/2005/8/layout/hierarchy2"/>
    <dgm:cxn modelId="{BD278C58-80CA-4B23-A908-42F2F9927126}" type="presOf" srcId="{E731F076-64A6-4011-843C-B28EB2DAF5D3}" destId="{065616FF-46F2-4F76-A5D7-6DF98661D999}" srcOrd="0" destOrd="0" presId="urn:microsoft.com/office/officeart/2005/8/layout/hierarchy2"/>
    <dgm:cxn modelId="{A17FA579-E53A-4F44-B83F-118F78293773}" srcId="{E731F076-64A6-4011-843C-B28EB2DAF5D3}" destId="{78BF8744-D8A5-4B29-9074-1F8000A8CC7B}" srcOrd="0" destOrd="0" parTransId="{06847A80-236D-4598-8A03-1F2A8D88DF65}" sibTransId="{C37DB31D-3901-492D-BEC5-E174DEE242B4}"/>
    <dgm:cxn modelId="{19E4A581-A37A-4B83-BA52-D7317F19291E}" type="presOf" srcId="{1D1B0327-3865-4DE3-83C2-FE210A4FD138}" destId="{A2358B94-355E-4C6E-A1B2-81B1C41D46B5}" srcOrd="1" destOrd="0" presId="urn:microsoft.com/office/officeart/2005/8/layout/hierarchy2"/>
    <dgm:cxn modelId="{2889A182-6E80-4FB2-B903-DFEDD5DD1E22}" srcId="{342037BD-B18E-4217-90D4-7546E12FB5C5}" destId="{E731F076-64A6-4011-843C-B28EB2DAF5D3}" srcOrd="0" destOrd="0" parTransId="{E305A5F0-3439-41AC-B097-29A03E4795E3}" sibTransId="{5ABDDF08-4049-4B32-80FB-9CB9C8E2EF58}"/>
    <dgm:cxn modelId="{89E0EA93-3088-42E3-A85A-7190C189D745}" type="presOf" srcId="{1D1B0327-3865-4DE3-83C2-FE210A4FD138}" destId="{F56336F4-DDEC-4DE1-B626-95BB6418CC6F}" srcOrd="0" destOrd="0" presId="urn:microsoft.com/office/officeart/2005/8/layout/hierarchy2"/>
    <dgm:cxn modelId="{CEF21597-DC7E-4BEA-870F-21C85209E9EE}" srcId="{89C2380C-51EF-4505-8EB5-D5225A64DB78}" destId="{342037BD-B18E-4217-90D4-7546E12FB5C5}" srcOrd="1" destOrd="0" parTransId="{7FDD74B8-D503-4752-A6D5-B6D76FA64ECA}" sibTransId="{7B4ACA4B-3CC1-4154-BE69-513F2483040B}"/>
    <dgm:cxn modelId="{4B349FA5-EFD7-4260-9FD9-5301FE4994BE}" type="presOf" srcId="{78BF8744-D8A5-4B29-9074-1F8000A8CC7B}" destId="{5D5AE1D8-4507-46D8-BBEB-FE0DCF05B899}" srcOrd="0" destOrd="0" presId="urn:microsoft.com/office/officeart/2005/8/layout/hierarchy2"/>
    <dgm:cxn modelId="{0BE43CA8-3DD7-42B4-92C3-580BD8A8340F}" type="presOf" srcId="{89C2380C-51EF-4505-8EB5-D5225A64DB78}" destId="{0D238C7D-747D-4B80-AE95-31C10B05655E}" srcOrd="0" destOrd="0" presId="urn:microsoft.com/office/officeart/2005/8/layout/hierarchy2"/>
    <dgm:cxn modelId="{E864E5DA-60E9-41F0-93D0-892B4244C439}" srcId="{78AC4E53-180C-4A15-82DA-29FE4584F740}" destId="{58C4CA51-6947-47A8-9EF8-3FE678528376}" srcOrd="0" destOrd="0" parTransId="{E922448D-91B1-40EA-AF79-362291045B3A}" sibTransId="{35B4DA10-85DF-41CF-93DC-D5A9A043F186}"/>
    <dgm:cxn modelId="{71B014DB-83C6-4CCF-A512-E85DF654AC03}" type="presOf" srcId="{342037BD-B18E-4217-90D4-7546E12FB5C5}" destId="{9297D447-BF65-4CB0-9BF0-29BFE10B0DB4}" srcOrd="0" destOrd="0" presId="urn:microsoft.com/office/officeart/2005/8/layout/hierarchy2"/>
    <dgm:cxn modelId="{EFB6C4DB-0FAF-48C9-86FD-35DA635A076C}" type="presOf" srcId="{58C4CA51-6947-47A8-9EF8-3FE678528376}" destId="{B279A010-4316-4CC9-B2E2-42BB9A8FDA98}" srcOrd="0" destOrd="0" presId="urn:microsoft.com/office/officeart/2005/8/layout/hierarchy2"/>
    <dgm:cxn modelId="{A3FCDEE4-4D6F-4777-8DC2-D69A5699B7EB}" srcId="{58C4CA51-6947-47A8-9EF8-3FE678528376}" destId="{15F14EB0-D907-477C-A86A-E2895D4A0FA8}" srcOrd="0" destOrd="0" parTransId="{3991CC8A-71F8-4C49-8D9B-6055B369C7FF}" sibTransId="{BCFC7296-411C-4714-8B1C-C01797935E38}"/>
    <dgm:cxn modelId="{5BF1A5E8-1513-4549-98A8-99F0D80B9E0B}" srcId="{C406B04C-0CC3-43C7-8BB0-D795290A0B34}" destId="{89C2380C-51EF-4505-8EB5-D5225A64DB78}" srcOrd="0" destOrd="0" parTransId="{497CBB0F-CC69-486B-8C7C-A2FE1BA56523}" sibTransId="{E585CD67-E93E-48EF-9FD9-7084288AF506}"/>
    <dgm:cxn modelId="{7775913D-27A6-4ECD-8C2B-4AF99587DFD0}" type="presParOf" srcId="{4F59BB96-0AAB-469A-8889-12DF9D779652}" destId="{64305357-7524-45EB-A5FD-B2D18406BE3D}" srcOrd="0" destOrd="0" presId="urn:microsoft.com/office/officeart/2005/8/layout/hierarchy2"/>
    <dgm:cxn modelId="{B6C3FC46-26D9-4D8C-B0E9-D2DD10C2A46E}" type="presParOf" srcId="{64305357-7524-45EB-A5FD-B2D18406BE3D}" destId="{0D238C7D-747D-4B80-AE95-31C10B05655E}" srcOrd="0" destOrd="0" presId="urn:microsoft.com/office/officeart/2005/8/layout/hierarchy2"/>
    <dgm:cxn modelId="{E1359DAA-58C3-4F16-B2FA-2E4BA2B55F10}" type="presParOf" srcId="{64305357-7524-45EB-A5FD-B2D18406BE3D}" destId="{58B54133-0939-46B8-92FE-DE244753E40C}" srcOrd="1" destOrd="0" presId="urn:microsoft.com/office/officeart/2005/8/layout/hierarchy2"/>
    <dgm:cxn modelId="{980A403E-14FB-4F64-AF54-EC8B47CCB61D}" type="presParOf" srcId="{58B54133-0939-46B8-92FE-DE244753E40C}" destId="{F56336F4-DDEC-4DE1-B626-95BB6418CC6F}" srcOrd="0" destOrd="0" presId="urn:microsoft.com/office/officeart/2005/8/layout/hierarchy2"/>
    <dgm:cxn modelId="{95F6F4E7-918A-4DCC-8137-108CAC0CB594}" type="presParOf" srcId="{F56336F4-DDEC-4DE1-B626-95BB6418CC6F}" destId="{A2358B94-355E-4C6E-A1B2-81B1C41D46B5}" srcOrd="0" destOrd="0" presId="urn:microsoft.com/office/officeart/2005/8/layout/hierarchy2"/>
    <dgm:cxn modelId="{A4543099-E8AE-4AE1-8317-47A1F7E5266E}" type="presParOf" srcId="{58B54133-0939-46B8-92FE-DE244753E40C}" destId="{78D863B6-EBC5-4B7F-92A9-5CFE3E6CF0FF}" srcOrd="1" destOrd="0" presId="urn:microsoft.com/office/officeart/2005/8/layout/hierarchy2"/>
    <dgm:cxn modelId="{8494640F-C277-4CA8-8562-0C91456DB3DE}" type="presParOf" srcId="{78D863B6-EBC5-4B7F-92A9-5CFE3E6CF0FF}" destId="{086E043D-4D94-47F5-B6F2-BD71C956BE15}" srcOrd="0" destOrd="0" presId="urn:microsoft.com/office/officeart/2005/8/layout/hierarchy2"/>
    <dgm:cxn modelId="{0C1FADD5-2103-418B-BB5E-807EAA46C584}" type="presParOf" srcId="{78D863B6-EBC5-4B7F-92A9-5CFE3E6CF0FF}" destId="{4998F190-E937-40C9-8397-D7CF68C2F994}" srcOrd="1" destOrd="0" presId="urn:microsoft.com/office/officeart/2005/8/layout/hierarchy2"/>
    <dgm:cxn modelId="{A1F5FB13-CD3E-4CC1-AF6E-D307F6A2A358}" type="presParOf" srcId="{4998F190-E937-40C9-8397-D7CF68C2F994}" destId="{0D633EEB-3C0B-4435-8705-542F66D3B268}" srcOrd="0" destOrd="0" presId="urn:microsoft.com/office/officeart/2005/8/layout/hierarchy2"/>
    <dgm:cxn modelId="{814A44C4-7DB9-4B28-A017-242ED05C8738}" type="presParOf" srcId="{0D633EEB-3C0B-4435-8705-542F66D3B268}" destId="{727DDCDC-4EAE-4794-A1F0-8EFE15665354}" srcOrd="0" destOrd="0" presId="urn:microsoft.com/office/officeart/2005/8/layout/hierarchy2"/>
    <dgm:cxn modelId="{45F06B66-7739-4C12-A65B-D5423E9DF65F}" type="presParOf" srcId="{4998F190-E937-40C9-8397-D7CF68C2F994}" destId="{78B43FFB-B3C4-4B37-A08B-DF99DEFFD8EB}" srcOrd="1" destOrd="0" presId="urn:microsoft.com/office/officeart/2005/8/layout/hierarchy2"/>
    <dgm:cxn modelId="{4C6ACA14-DE4C-4C30-94E2-EE6C2C6BB9F6}" type="presParOf" srcId="{78B43FFB-B3C4-4B37-A08B-DF99DEFFD8EB}" destId="{B279A010-4316-4CC9-B2E2-42BB9A8FDA98}" srcOrd="0" destOrd="0" presId="urn:microsoft.com/office/officeart/2005/8/layout/hierarchy2"/>
    <dgm:cxn modelId="{E98551CA-0ABB-408F-8E5C-624CDB007396}" type="presParOf" srcId="{78B43FFB-B3C4-4B37-A08B-DF99DEFFD8EB}" destId="{1B1E1372-B58A-4238-B92D-930E086BA569}" srcOrd="1" destOrd="0" presId="urn:microsoft.com/office/officeart/2005/8/layout/hierarchy2"/>
    <dgm:cxn modelId="{4E55EC86-A505-4009-BA17-5F85B73EC4F6}" type="presParOf" srcId="{1B1E1372-B58A-4238-B92D-930E086BA569}" destId="{B49C3D43-CDB0-4B38-BF60-BFF5296E70E3}" srcOrd="0" destOrd="0" presId="urn:microsoft.com/office/officeart/2005/8/layout/hierarchy2"/>
    <dgm:cxn modelId="{D6FED8B3-835A-4B12-B497-8D4DE190AA75}" type="presParOf" srcId="{B49C3D43-CDB0-4B38-BF60-BFF5296E70E3}" destId="{47C93EC0-F520-438F-930E-2F4D199CBA77}" srcOrd="0" destOrd="0" presId="urn:microsoft.com/office/officeart/2005/8/layout/hierarchy2"/>
    <dgm:cxn modelId="{9E8CC8E5-BB3A-470E-8889-A668370EA1F8}" type="presParOf" srcId="{1B1E1372-B58A-4238-B92D-930E086BA569}" destId="{6D6C2FE6-3941-4194-BCCA-109E26CC9C8D}" srcOrd="1" destOrd="0" presId="urn:microsoft.com/office/officeart/2005/8/layout/hierarchy2"/>
    <dgm:cxn modelId="{61DDD37E-1A48-4E11-ADC2-3E904F67A893}" type="presParOf" srcId="{6D6C2FE6-3941-4194-BCCA-109E26CC9C8D}" destId="{6B272019-7C1C-4B3B-842E-D60B34FA6850}" srcOrd="0" destOrd="0" presId="urn:microsoft.com/office/officeart/2005/8/layout/hierarchy2"/>
    <dgm:cxn modelId="{4ADAEA3D-E1B6-48EE-B6D3-FD4324265C9D}" type="presParOf" srcId="{6D6C2FE6-3941-4194-BCCA-109E26CC9C8D}" destId="{A6CBCAB7-48EA-4012-A0E3-2659869BC02D}" srcOrd="1" destOrd="0" presId="urn:microsoft.com/office/officeart/2005/8/layout/hierarchy2"/>
    <dgm:cxn modelId="{D0513B5A-1C9C-45C3-8C1E-8A3413D7B662}" type="presParOf" srcId="{58B54133-0939-46B8-92FE-DE244753E40C}" destId="{AB9A7840-ADC4-47A2-BD78-2B51822C7288}" srcOrd="2" destOrd="0" presId="urn:microsoft.com/office/officeart/2005/8/layout/hierarchy2"/>
    <dgm:cxn modelId="{ACAEB969-2B9B-4C71-9B57-FB0C98290736}" type="presParOf" srcId="{AB9A7840-ADC4-47A2-BD78-2B51822C7288}" destId="{DD990514-69E7-45D2-8FD7-A090B7C6DC29}" srcOrd="0" destOrd="0" presId="urn:microsoft.com/office/officeart/2005/8/layout/hierarchy2"/>
    <dgm:cxn modelId="{59953888-29C7-4090-88D1-3D02DC0A3E41}" type="presParOf" srcId="{58B54133-0939-46B8-92FE-DE244753E40C}" destId="{174C6F9F-4DC9-4612-8CA7-9C9226A8EBA1}" srcOrd="3" destOrd="0" presId="urn:microsoft.com/office/officeart/2005/8/layout/hierarchy2"/>
    <dgm:cxn modelId="{8B58E659-08D0-4CC9-B215-C80FFFB8D59E}" type="presParOf" srcId="{174C6F9F-4DC9-4612-8CA7-9C9226A8EBA1}" destId="{9297D447-BF65-4CB0-9BF0-29BFE10B0DB4}" srcOrd="0" destOrd="0" presId="urn:microsoft.com/office/officeart/2005/8/layout/hierarchy2"/>
    <dgm:cxn modelId="{3A3A12B5-AFAA-4874-9CDF-D3C68BFEC17C}" type="presParOf" srcId="{174C6F9F-4DC9-4612-8CA7-9C9226A8EBA1}" destId="{780467C8-1E85-4D7C-8037-B7108CEC64A8}" srcOrd="1" destOrd="0" presId="urn:microsoft.com/office/officeart/2005/8/layout/hierarchy2"/>
    <dgm:cxn modelId="{A2889F77-2B42-4892-BC7E-5875D6A13F7C}" type="presParOf" srcId="{780467C8-1E85-4D7C-8037-B7108CEC64A8}" destId="{6B1D0877-FACB-456C-834B-60CCCE9EDEB8}" srcOrd="0" destOrd="0" presId="urn:microsoft.com/office/officeart/2005/8/layout/hierarchy2"/>
    <dgm:cxn modelId="{436E48CB-E717-4F48-8169-39A03799E314}" type="presParOf" srcId="{6B1D0877-FACB-456C-834B-60CCCE9EDEB8}" destId="{55DFE017-ACA4-4C87-8DAA-6DB52F4283CD}" srcOrd="0" destOrd="0" presId="urn:microsoft.com/office/officeart/2005/8/layout/hierarchy2"/>
    <dgm:cxn modelId="{20505F2D-FFB3-4260-BB8C-5C92BCC4E28D}" type="presParOf" srcId="{780467C8-1E85-4D7C-8037-B7108CEC64A8}" destId="{D0A4F644-75CD-4107-925C-B57306EE7C4E}" srcOrd="1" destOrd="0" presId="urn:microsoft.com/office/officeart/2005/8/layout/hierarchy2"/>
    <dgm:cxn modelId="{4AD67A90-F6DB-418A-BB74-0FF0BAE06511}" type="presParOf" srcId="{D0A4F644-75CD-4107-925C-B57306EE7C4E}" destId="{065616FF-46F2-4F76-A5D7-6DF98661D999}" srcOrd="0" destOrd="0" presId="urn:microsoft.com/office/officeart/2005/8/layout/hierarchy2"/>
    <dgm:cxn modelId="{92494FFA-5F63-4EC1-AC11-4B575600465D}" type="presParOf" srcId="{D0A4F644-75CD-4107-925C-B57306EE7C4E}" destId="{E3E47701-2C55-49E0-BFBB-23027209A060}" srcOrd="1" destOrd="0" presId="urn:microsoft.com/office/officeart/2005/8/layout/hierarchy2"/>
    <dgm:cxn modelId="{590D713C-68ED-494C-B8EA-B47497B34557}" type="presParOf" srcId="{E3E47701-2C55-49E0-BFBB-23027209A060}" destId="{4F2FD46A-78E2-4A2A-ABFA-6668AFA5D020}" srcOrd="0" destOrd="0" presId="urn:microsoft.com/office/officeart/2005/8/layout/hierarchy2"/>
    <dgm:cxn modelId="{34654848-01FC-45C2-B90B-0F9DDC096137}" type="presParOf" srcId="{4F2FD46A-78E2-4A2A-ABFA-6668AFA5D020}" destId="{9B516FCA-B49F-4D45-8CC2-5AA563A1A493}" srcOrd="0" destOrd="0" presId="urn:microsoft.com/office/officeart/2005/8/layout/hierarchy2"/>
    <dgm:cxn modelId="{5BB07440-CBEB-43DA-9C03-CD9DB7DE11E0}" type="presParOf" srcId="{E3E47701-2C55-49E0-BFBB-23027209A060}" destId="{57587A6F-CDC8-4CD0-A546-BA8B67BF8F1B}" srcOrd="1" destOrd="0" presId="urn:microsoft.com/office/officeart/2005/8/layout/hierarchy2"/>
    <dgm:cxn modelId="{6858EB6C-61BD-42C1-A5AB-88D596AB229D}" type="presParOf" srcId="{57587A6F-CDC8-4CD0-A546-BA8B67BF8F1B}" destId="{5D5AE1D8-4507-46D8-BBEB-FE0DCF05B899}" srcOrd="0" destOrd="0" presId="urn:microsoft.com/office/officeart/2005/8/layout/hierarchy2"/>
    <dgm:cxn modelId="{6E58AD42-70D8-49D3-9D06-CD1AE51058C8}" type="presParOf" srcId="{57587A6F-CDC8-4CD0-A546-BA8B67BF8F1B}" destId="{6B8D5E89-F448-4C93-A0AC-C1C4CE0646F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06B04C-0CC3-43C7-8BB0-D795290A0B34}" type="doc">
      <dgm:prSet loTypeId="urn:microsoft.com/office/officeart/2005/8/layout/hierarchy2" loCatId="hierarchy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89C2380C-51EF-4505-8EB5-D5225A64DB78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 b="1">
              <a:solidFill>
                <a:schemeClr val="bg1"/>
              </a:solidFill>
              <a:latin typeface="Avenir"/>
            </a:rPr>
            <a:t>ALIMENTO COMPLETO</a:t>
          </a:r>
          <a:endParaRPr lang="es-CO" sz="2400" b="1" dirty="0">
            <a:solidFill>
              <a:schemeClr val="bg1"/>
            </a:solidFill>
            <a:latin typeface="Avenir"/>
          </a:endParaRPr>
        </a:p>
      </dgm:t>
    </dgm:pt>
    <dgm:pt modelId="{497CBB0F-CC69-486B-8C7C-A2FE1BA56523}" type="parTrans" cxnId="{5BF1A5E8-1513-4549-98A8-99F0D80B9E0B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E585CD67-E93E-48EF-9FD9-7084288AF506}" type="sibTrans" cxnId="{5BF1A5E8-1513-4549-98A8-99F0D80B9E0B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78AC4E53-180C-4A15-82DA-29FE4584F740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>
              <a:solidFill>
                <a:schemeClr val="bg1"/>
              </a:solidFill>
              <a:latin typeface="Avenir"/>
            </a:rPr>
            <a:t>MICROINGREDIENTES                   2 - 3%</a:t>
          </a:r>
          <a:endParaRPr lang="es-CO" sz="2400" dirty="0">
            <a:solidFill>
              <a:schemeClr val="bg1"/>
            </a:solidFill>
            <a:latin typeface="Avenir"/>
          </a:endParaRPr>
        </a:p>
      </dgm:t>
    </dgm:pt>
    <dgm:pt modelId="{1D1B0327-3865-4DE3-83C2-FE210A4FD138}" type="parTrans" cxnId="{588C7404-005A-47F8-8464-C9FB7F52A5D1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C8B47EFE-A6F5-4C91-940C-CEAB90E52BE3}" type="sibTrans" cxnId="{588C7404-005A-47F8-8464-C9FB7F52A5D1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342037BD-B18E-4217-90D4-7546E12FB5C5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>
              <a:solidFill>
                <a:schemeClr val="bg1"/>
              </a:solidFill>
              <a:latin typeface="Avenir"/>
            </a:rPr>
            <a:t>MACROINGREDIENTES               97 – 98%</a:t>
          </a:r>
          <a:endParaRPr lang="es-CO" sz="2400" dirty="0">
            <a:solidFill>
              <a:schemeClr val="bg1"/>
            </a:solidFill>
            <a:latin typeface="Avenir"/>
          </a:endParaRPr>
        </a:p>
      </dgm:t>
    </dgm:pt>
    <dgm:pt modelId="{7FDD74B8-D503-4752-A6D5-B6D76FA64ECA}" type="parTrans" cxnId="{CEF21597-DC7E-4BEA-870F-21C85209E9EE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7B4ACA4B-3CC1-4154-BE69-513F2483040B}" type="sibTrans" cxnId="{CEF21597-DC7E-4BEA-870F-21C85209E9EE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E731F076-64A6-4011-843C-B28EB2DAF5D3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>
              <a:solidFill>
                <a:schemeClr val="bg1"/>
              </a:solidFill>
              <a:latin typeface="Avenir"/>
            </a:rPr>
            <a:t>MAIZ, SORGO, SOYA, HNA DE CARNE , HNA DE PESCADO…</a:t>
          </a:r>
          <a:endParaRPr lang="es-CO" sz="2400" dirty="0">
            <a:solidFill>
              <a:schemeClr val="bg1"/>
            </a:solidFill>
            <a:latin typeface="Avenir"/>
          </a:endParaRPr>
        </a:p>
      </dgm:t>
    </dgm:pt>
    <dgm:pt modelId="{E305A5F0-3439-41AC-B097-29A03E4795E3}" type="parTrans" cxnId="{2889A182-6E80-4FB2-B903-DFEDD5DD1E22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5ABDDF08-4049-4B32-80FB-9CB9C8E2EF58}" type="sibTrans" cxnId="{2889A182-6E80-4FB2-B903-DFEDD5DD1E22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58C4CA51-6947-47A8-9EF8-3FE678528376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 dirty="0">
              <a:solidFill>
                <a:schemeClr val="bg1"/>
              </a:solidFill>
              <a:latin typeface="Avenir"/>
            </a:rPr>
            <a:t>PREMEZCLAS DE VITAMINAS, MINERALES Y ADITIVOS.</a:t>
          </a:r>
        </a:p>
      </dgm:t>
    </dgm:pt>
    <dgm:pt modelId="{E922448D-91B1-40EA-AF79-362291045B3A}" type="parTrans" cxnId="{E864E5DA-60E9-41F0-93D0-892B4244C439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35B4DA10-85DF-41CF-93DC-D5A9A043F186}" type="sibTrans" cxnId="{E864E5DA-60E9-41F0-93D0-892B4244C439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78BF8744-D8A5-4B29-9074-1F8000A8CC7B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>
              <a:solidFill>
                <a:schemeClr val="bg1"/>
              </a:solidFill>
              <a:latin typeface="Avenir"/>
            </a:rPr>
            <a:t>PROTEINA, ENERGÍA, FIBRA, AAs…</a:t>
          </a:r>
          <a:endParaRPr lang="es-CO" sz="2400" dirty="0">
            <a:solidFill>
              <a:schemeClr val="bg1"/>
            </a:solidFill>
            <a:latin typeface="Avenir"/>
          </a:endParaRPr>
        </a:p>
      </dgm:t>
    </dgm:pt>
    <dgm:pt modelId="{06847A80-236D-4598-8A03-1F2A8D88DF65}" type="parTrans" cxnId="{A17FA579-E53A-4F44-B83F-118F78293773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C37DB31D-3901-492D-BEC5-E174DEE242B4}" type="sibTrans" cxnId="{A17FA579-E53A-4F44-B83F-118F78293773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15F14EB0-D907-477C-A86A-E2895D4A0FA8}">
      <dgm:prSet phldrT="[Texto]" custT="1"/>
      <dgm:spPr>
        <a:solidFill>
          <a:srgbClr val="446EA0"/>
        </a:solidFill>
      </dgm:spPr>
      <dgm:t>
        <a:bodyPr/>
        <a:lstStyle/>
        <a:p>
          <a:r>
            <a:rPr lang="es-CO" sz="2400" dirty="0">
              <a:solidFill>
                <a:schemeClr val="bg1"/>
              </a:solidFill>
              <a:latin typeface="Avenir"/>
            </a:rPr>
            <a:t>VITAMINAS ESENCIALES, MACRO Y MICRO MINERALES, ADITIVOS…</a:t>
          </a:r>
        </a:p>
      </dgm:t>
    </dgm:pt>
    <dgm:pt modelId="{3991CC8A-71F8-4C49-8D9B-6055B369C7FF}" type="parTrans" cxnId="{A3FCDEE4-4D6F-4777-8DC2-D69A5699B7EB}">
      <dgm:prSet custT="1"/>
      <dgm:spPr/>
      <dgm:t>
        <a:bodyPr/>
        <a:lstStyle/>
        <a:p>
          <a:endParaRPr lang="es-CO" sz="600">
            <a:latin typeface="Avenir"/>
          </a:endParaRPr>
        </a:p>
      </dgm:t>
    </dgm:pt>
    <dgm:pt modelId="{BCFC7296-411C-4714-8B1C-C01797935E38}" type="sibTrans" cxnId="{A3FCDEE4-4D6F-4777-8DC2-D69A5699B7EB}">
      <dgm:prSet/>
      <dgm:spPr/>
      <dgm:t>
        <a:bodyPr/>
        <a:lstStyle/>
        <a:p>
          <a:endParaRPr lang="es-CO" sz="2000">
            <a:latin typeface="Avenir"/>
          </a:endParaRPr>
        </a:p>
      </dgm:t>
    </dgm:pt>
    <dgm:pt modelId="{4F59BB96-0AAB-469A-8889-12DF9D779652}" type="pres">
      <dgm:prSet presAssocID="{C406B04C-0CC3-43C7-8BB0-D795290A0B3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4305357-7524-45EB-A5FD-B2D18406BE3D}" type="pres">
      <dgm:prSet presAssocID="{89C2380C-51EF-4505-8EB5-D5225A64DB78}" presName="root1" presStyleCnt="0"/>
      <dgm:spPr/>
    </dgm:pt>
    <dgm:pt modelId="{0D238C7D-747D-4B80-AE95-31C10B05655E}" type="pres">
      <dgm:prSet presAssocID="{89C2380C-51EF-4505-8EB5-D5225A64DB78}" presName="LevelOneTextNode" presStyleLbl="node0" presStyleIdx="0" presStyleCnt="1">
        <dgm:presLayoutVars>
          <dgm:chPref val="3"/>
        </dgm:presLayoutVars>
      </dgm:prSet>
      <dgm:spPr/>
    </dgm:pt>
    <dgm:pt modelId="{58B54133-0939-46B8-92FE-DE244753E40C}" type="pres">
      <dgm:prSet presAssocID="{89C2380C-51EF-4505-8EB5-D5225A64DB78}" presName="level2hierChild" presStyleCnt="0"/>
      <dgm:spPr/>
    </dgm:pt>
    <dgm:pt modelId="{F56336F4-DDEC-4DE1-B626-95BB6418CC6F}" type="pres">
      <dgm:prSet presAssocID="{1D1B0327-3865-4DE3-83C2-FE210A4FD138}" presName="conn2-1" presStyleLbl="parChTrans1D2" presStyleIdx="0" presStyleCnt="2"/>
      <dgm:spPr/>
    </dgm:pt>
    <dgm:pt modelId="{A2358B94-355E-4C6E-A1B2-81B1C41D46B5}" type="pres">
      <dgm:prSet presAssocID="{1D1B0327-3865-4DE3-83C2-FE210A4FD138}" presName="connTx" presStyleLbl="parChTrans1D2" presStyleIdx="0" presStyleCnt="2"/>
      <dgm:spPr/>
    </dgm:pt>
    <dgm:pt modelId="{78D863B6-EBC5-4B7F-92A9-5CFE3E6CF0FF}" type="pres">
      <dgm:prSet presAssocID="{78AC4E53-180C-4A15-82DA-29FE4584F740}" presName="root2" presStyleCnt="0"/>
      <dgm:spPr/>
    </dgm:pt>
    <dgm:pt modelId="{086E043D-4D94-47F5-B6F2-BD71C956BE15}" type="pres">
      <dgm:prSet presAssocID="{78AC4E53-180C-4A15-82DA-29FE4584F740}" presName="LevelTwoTextNode" presStyleLbl="node2" presStyleIdx="0" presStyleCnt="2">
        <dgm:presLayoutVars>
          <dgm:chPref val="3"/>
        </dgm:presLayoutVars>
      </dgm:prSet>
      <dgm:spPr/>
    </dgm:pt>
    <dgm:pt modelId="{4998F190-E937-40C9-8397-D7CF68C2F994}" type="pres">
      <dgm:prSet presAssocID="{78AC4E53-180C-4A15-82DA-29FE4584F740}" presName="level3hierChild" presStyleCnt="0"/>
      <dgm:spPr/>
    </dgm:pt>
    <dgm:pt modelId="{0D633EEB-3C0B-4435-8705-542F66D3B268}" type="pres">
      <dgm:prSet presAssocID="{E922448D-91B1-40EA-AF79-362291045B3A}" presName="conn2-1" presStyleLbl="parChTrans1D3" presStyleIdx="0" presStyleCnt="2"/>
      <dgm:spPr/>
    </dgm:pt>
    <dgm:pt modelId="{727DDCDC-4EAE-4794-A1F0-8EFE15665354}" type="pres">
      <dgm:prSet presAssocID="{E922448D-91B1-40EA-AF79-362291045B3A}" presName="connTx" presStyleLbl="parChTrans1D3" presStyleIdx="0" presStyleCnt="2"/>
      <dgm:spPr/>
    </dgm:pt>
    <dgm:pt modelId="{78B43FFB-B3C4-4B37-A08B-DF99DEFFD8EB}" type="pres">
      <dgm:prSet presAssocID="{58C4CA51-6947-47A8-9EF8-3FE678528376}" presName="root2" presStyleCnt="0"/>
      <dgm:spPr/>
    </dgm:pt>
    <dgm:pt modelId="{B279A010-4316-4CC9-B2E2-42BB9A8FDA98}" type="pres">
      <dgm:prSet presAssocID="{58C4CA51-6947-47A8-9EF8-3FE678528376}" presName="LevelTwoTextNode" presStyleLbl="node3" presStyleIdx="0" presStyleCnt="2">
        <dgm:presLayoutVars>
          <dgm:chPref val="3"/>
        </dgm:presLayoutVars>
      </dgm:prSet>
      <dgm:spPr/>
    </dgm:pt>
    <dgm:pt modelId="{1B1E1372-B58A-4238-B92D-930E086BA569}" type="pres">
      <dgm:prSet presAssocID="{58C4CA51-6947-47A8-9EF8-3FE678528376}" presName="level3hierChild" presStyleCnt="0"/>
      <dgm:spPr/>
    </dgm:pt>
    <dgm:pt modelId="{B49C3D43-CDB0-4B38-BF60-BFF5296E70E3}" type="pres">
      <dgm:prSet presAssocID="{3991CC8A-71F8-4C49-8D9B-6055B369C7FF}" presName="conn2-1" presStyleLbl="parChTrans1D4" presStyleIdx="0" presStyleCnt="2"/>
      <dgm:spPr/>
    </dgm:pt>
    <dgm:pt modelId="{47C93EC0-F520-438F-930E-2F4D199CBA77}" type="pres">
      <dgm:prSet presAssocID="{3991CC8A-71F8-4C49-8D9B-6055B369C7FF}" presName="connTx" presStyleLbl="parChTrans1D4" presStyleIdx="0" presStyleCnt="2"/>
      <dgm:spPr/>
    </dgm:pt>
    <dgm:pt modelId="{6D6C2FE6-3941-4194-BCCA-109E26CC9C8D}" type="pres">
      <dgm:prSet presAssocID="{15F14EB0-D907-477C-A86A-E2895D4A0FA8}" presName="root2" presStyleCnt="0"/>
      <dgm:spPr/>
    </dgm:pt>
    <dgm:pt modelId="{6B272019-7C1C-4B3B-842E-D60B34FA6850}" type="pres">
      <dgm:prSet presAssocID="{15F14EB0-D907-477C-A86A-E2895D4A0FA8}" presName="LevelTwoTextNode" presStyleLbl="node4" presStyleIdx="0" presStyleCnt="2">
        <dgm:presLayoutVars>
          <dgm:chPref val="3"/>
        </dgm:presLayoutVars>
      </dgm:prSet>
      <dgm:spPr/>
    </dgm:pt>
    <dgm:pt modelId="{A6CBCAB7-48EA-4012-A0E3-2659869BC02D}" type="pres">
      <dgm:prSet presAssocID="{15F14EB0-D907-477C-A86A-E2895D4A0FA8}" presName="level3hierChild" presStyleCnt="0"/>
      <dgm:spPr/>
    </dgm:pt>
    <dgm:pt modelId="{AB9A7840-ADC4-47A2-BD78-2B51822C7288}" type="pres">
      <dgm:prSet presAssocID="{7FDD74B8-D503-4752-A6D5-B6D76FA64ECA}" presName="conn2-1" presStyleLbl="parChTrans1D2" presStyleIdx="1" presStyleCnt="2"/>
      <dgm:spPr/>
    </dgm:pt>
    <dgm:pt modelId="{DD990514-69E7-45D2-8FD7-A090B7C6DC29}" type="pres">
      <dgm:prSet presAssocID="{7FDD74B8-D503-4752-A6D5-B6D76FA64ECA}" presName="connTx" presStyleLbl="parChTrans1D2" presStyleIdx="1" presStyleCnt="2"/>
      <dgm:spPr/>
    </dgm:pt>
    <dgm:pt modelId="{174C6F9F-4DC9-4612-8CA7-9C9226A8EBA1}" type="pres">
      <dgm:prSet presAssocID="{342037BD-B18E-4217-90D4-7546E12FB5C5}" presName="root2" presStyleCnt="0"/>
      <dgm:spPr/>
    </dgm:pt>
    <dgm:pt modelId="{9297D447-BF65-4CB0-9BF0-29BFE10B0DB4}" type="pres">
      <dgm:prSet presAssocID="{342037BD-B18E-4217-90D4-7546E12FB5C5}" presName="LevelTwoTextNode" presStyleLbl="node2" presStyleIdx="1" presStyleCnt="2">
        <dgm:presLayoutVars>
          <dgm:chPref val="3"/>
        </dgm:presLayoutVars>
      </dgm:prSet>
      <dgm:spPr/>
    </dgm:pt>
    <dgm:pt modelId="{780467C8-1E85-4D7C-8037-B7108CEC64A8}" type="pres">
      <dgm:prSet presAssocID="{342037BD-B18E-4217-90D4-7546E12FB5C5}" presName="level3hierChild" presStyleCnt="0"/>
      <dgm:spPr/>
    </dgm:pt>
    <dgm:pt modelId="{6B1D0877-FACB-456C-834B-60CCCE9EDEB8}" type="pres">
      <dgm:prSet presAssocID="{E305A5F0-3439-41AC-B097-29A03E4795E3}" presName="conn2-1" presStyleLbl="parChTrans1D3" presStyleIdx="1" presStyleCnt="2"/>
      <dgm:spPr/>
    </dgm:pt>
    <dgm:pt modelId="{55DFE017-ACA4-4C87-8DAA-6DB52F4283CD}" type="pres">
      <dgm:prSet presAssocID="{E305A5F0-3439-41AC-B097-29A03E4795E3}" presName="connTx" presStyleLbl="parChTrans1D3" presStyleIdx="1" presStyleCnt="2"/>
      <dgm:spPr/>
    </dgm:pt>
    <dgm:pt modelId="{D0A4F644-75CD-4107-925C-B57306EE7C4E}" type="pres">
      <dgm:prSet presAssocID="{E731F076-64A6-4011-843C-B28EB2DAF5D3}" presName="root2" presStyleCnt="0"/>
      <dgm:spPr/>
    </dgm:pt>
    <dgm:pt modelId="{065616FF-46F2-4F76-A5D7-6DF98661D999}" type="pres">
      <dgm:prSet presAssocID="{E731F076-64A6-4011-843C-B28EB2DAF5D3}" presName="LevelTwoTextNode" presStyleLbl="node3" presStyleIdx="1" presStyleCnt="2">
        <dgm:presLayoutVars>
          <dgm:chPref val="3"/>
        </dgm:presLayoutVars>
      </dgm:prSet>
      <dgm:spPr/>
    </dgm:pt>
    <dgm:pt modelId="{E3E47701-2C55-49E0-BFBB-23027209A060}" type="pres">
      <dgm:prSet presAssocID="{E731F076-64A6-4011-843C-B28EB2DAF5D3}" presName="level3hierChild" presStyleCnt="0"/>
      <dgm:spPr/>
    </dgm:pt>
    <dgm:pt modelId="{4F2FD46A-78E2-4A2A-ABFA-6668AFA5D020}" type="pres">
      <dgm:prSet presAssocID="{06847A80-236D-4598-8A03-1F2A8D88DF65}" presName="conn2-1" presStyleLbl="parChTrans1D4" presStyleIdx="1" presStyleCnt="2"/>
      <dgm:spPr/>
    </dgm:pt>
    <dgm:pt modelId="{9B516FCA-B49F-4D45-8CC2-5AA563A1A493}" type="pres">
      <dgm:prSet presAssocID="{06847A80-236D-4598-8A03-1F2A8D88DF65}" presName="connTx" presStyleLbl="parChTrans1D4" presStyleIdx="1" presStyleCnt="2"/>
      <dgm:spPr/>
    </dgm:pt>
    <dgm:pt modelId="{57587A6F-CDC8-4CD0-A546-BA8B67BF8F1B}" type="pres">
      <dgm:prSet presAssocID="{78BF8744-D8A5-4B29-9074-1F8000A8CC7B}" presName="root2" presStyleCnt="0"/>
      <dgm:spPr/>
    </dgm:pt>
    <dgm:pt modelId="{5D5AE1D8-4507-46D8-BBEB-FE0DCF05B899}" type="pres">
      <dgm:prSet presAssocID="{78BF8744-D8A5-4B29-9074-1F8000A8CC7B}" presName="LevelTwoTextNode" presStyleLbl="node4" presStyleIdx="1" presStyleCnt="2">
        <dgm:presLayoutVars>
          <dgm:chPref val="3"/>
        </dgm:presLayoutVars>
      </dgm:prSet>
      <dgm:spPr/>
    </dgm:pt>
    <dgm:pt modelId="{6B8D5E89-F448-4C93-A0AC-C1C4CE0646F0}" type="pres">
      <dgm:prSet presAssocID="{78BF8744-D8A5-4B29-9074-1F8000A8CC7B}" presName="level3hierChild" presStyleCnt="0"/>
      <dgm:spPr/>
    </dgm:pt>
  </dgm:ptLst>
  <dgm:cxnLst>
    <dgm:cxn modelId="{588C7404-005A-47F8-8464-C9FB7F52A5D1}" srcId="{89C2380C-51EF-4505-8EB5-D5225A64DB78}" destId="{78AC4E53-180C-4A15-82DA-29FE4584F740}" srcOrd="0" destOrd="0" parTransId="{1D1B0327-3865-4DE3-83C2-FE210A4FD138}" sibTransId="{C8B47EFE-A6F5-4C91-940C-CEAB90E52BE3}"/>
    <dgm:cxn modelId="{A58C2916-2251-44BB-AA7C-E9DBE09E3285}" type="presOf" srcId="{E922448D-91B1-40EA-AF79-362291045B3A}" destId="{727DDCDC-4EAE-4794-A1F0-8EFE15665354}" srcOrd="1" destOrd="0" presId="urn:microsoft.com/office/officeart/2005/8/layout/hierarchy2"/>
    <dgm:cxn modelId="{0906E11D-CB0C-4749-9767-975FB760F043}" type="presOf" srcId="{78AC4E53-180C-4A15-82DA-29FE4584F740}" destId="{086E043D-4D94-47F5-B6F2-BD71C956BE15}" srcOrd="0" destOrd="0" presId="urn:microsoft.com/office/officeart/2005/8/layout/hierarchy2"/>
    <dgm:cxn modelId="{27054D38-BC65-4FE8-A4D4-A3757E4DAEC9}" type="presOf" srcId="{15F14EB0-D907-477C-A86A-E2895D4A0FA8}" destId="{6B272019-7C1C-4B3B-842E-D60B34FA6850}" srcOrd="0" destOrd="0" presId="urn:microsoft.com/office/officeart/2005/8/layout/hierarchy2"/>
    <dgm:cxn modelId="{5C4B573C-77BD-4816-807A-597517F4374D}" type="presOf" srcId="{E305A5F0-3439-41AC-B097-29A03E4795E3}" destId="{55DFE017-ACA4-4C87-8DAA-6DB52F4283CD}" srcOrd="1" destOrd="0" presId="urn:microsoft.com/office/officeart/2005/8/layout/hierarchy2"/>
    <dgm:cxn modelId="{0A66A85E-A7DA-4F64-86F4-42266282751B}" type="presOf" srcId="{E922448D-91B1-40EA-AF79-362291045B3A}" destId="{0D633EEB-3C0B-4435-8705-542F66D3B268}" srcOrd="0" destOrd="0" presId="urn:microsoft.com/office/officeart/2005/8/layout/hierarchy2"/>
    <dgm:cxn modelId="{4CCCEE42-FECC-474B-9BCE-8C346BB0F902}" type="presOf" srcId="{06847A80-236D-4598-8A03-1F2A8D88DF65}" destId="{4F2FD46A-78E2-4A2A-ABFA-6668AFA5D020}" srcOrd="0" destOrd="0" presId="urn:microsoft.com/office/officeart/2005/8/layout/hierarchy2"/>
    <dgm:cxn modelId="{B941B463-875E-4EDA-BDFF-10F5C87AFD60}" type="presOf" srcId="{7FDD74B8-D503-4752-A6D5-B6D76FA64ECA}" destId="{AB9A7840-ADC4-47A2-BD78-2B51822C7288}" srcOrd="0" destOrd="0" presId="urn:microsoft.com/office/officeart/2005/8/layout/hierarchy2"/>
    <dgm:cxn modelId="{AA45A964-C1EF-473F-B322-5965BF21A4D7}" type="presOf" srcId="{3991CC8A-71F8-4C49-8D9B-6055B369C7FF}" destId="{47C93EC0-F520-438F-930E-2F4D199CBA77}" srcOrd="1" destOrd="0" presId="urn:microsoft.com/office/officeart/2005/8/layout/hierarchy2"/>
    <dgm:cxn modelId="{6B77F165-5552-4AA3-B3CF-AA1428963DC1}" type="presOf" srcId="{7FDD74B8-D503-4752-A6D5-B6D76FA64ECA}" destId="{DD990514-69E7-45D2-8FD7-A090B7C6DC29}" srcOrd="1" destOrd="0" presId="urn:microsoft.com/office/officeart/2005/8/layout/hierarchy2"/>
    <dgm:cxn modelId="{5FA54047-D3A0-4252-B459-ED614DDF62E4}" type="presOf" srcId="{C406B04C-0CC3-43C7-8BB0-D795290A0B34}" destId="{4F59BB96-0AAB-469A-8889-12DF9D779652}" srcOrd="0" destOrd="0" presId="urn:microsoft.com/office/officeart/2005/8/layout/hierarchy2"/>
    <dgm:cxn modelId="{595B8348-B31D-449B-B354-983E313A14B3}" type="presOf" srcId="{06847A80-236D-4598-8A03-1F2A8D88DF65}" destId="{9B516FCA-B49F-4D45-8CC2-5AA563A1A493}" srcOrd="1" destOrd="0" presId="urn:microsoft.com/office/officeart/2005/8/layout/hierarchy2"/>
    <dgm:cxn modelId="{FFA86B69-57B3-4C5C-B88C-7415F3049B46}" type="presOf" srcId="{E305A5F0-3439-41AC-B097-29A03E4795E3}" destId="{6B1D0877-FACB-456C-834B-60CCCE9EDEB8}" srcOrd="0" destOrd="0" presId="urn:microsoft.com/office/officeart/2005/8/layout/hierarchy2"/>
    <dgm:cxn modelId="{373D5455-CEBA-480B-8887-9C0C78C529A3}" type="presOf" srcId="{3991CC8A-71F8-4C49-8D9B-6055B369C7FF}" destId="{B49C3D43-CDB0-4B38-BF60-BFF5296E70E3}" srcOrd="0" destOrd="0" presId="urn:microsoft.com/office/officeart/2005/8/layout/hierarchy2"/>
    <dgm:cxn modelId="{BD278C58-80CA-4B23-A908-42F2F9927126}" type="presOf" srcId="{E731F076-64A6-4011-843C-B28EB2DAF5D3}" destId="{065616FF-46F2-4F76-A5D7-6DF98661D999}" srcOrd="0" destOrd="0" presId="urn:microsoft.com/office/officeart/2005/8/layout/hierarchy2"/>
    <dgm:cxn modelId="{A17FA579-E53A-4F44-B83F-118F78293773}" srcId="{E731F076-64A6-4011-843C-B28EB2DAF5D3}" destId="{78BF8744-D8A5-4B29-9074-1F8000A8CC7B}" srcOrd="0" destOrd="0" parTransId="{06847A80-236D-4598-8A03-1F2A8D88DF65}" sibTransId="{C37DB31D-3901-492D-BEC5-E174DEE242B4}"/>
    <dgm:cxn modelId="{19E4A581-A37A-4B83-BA52-D7317F19291E}" type="presOf" srcId="{1D1B0327-3865-4DE3-83C2-FE210A4FD138}" destId="{A2358B94-355E-4C6E-A1B2-81B1C41D46B5}" srcOrd="1" destOrd="0" presId="urn:microsoft.com/office/officeart/2005/8/layout/hierarchy2"/>
    <dgm:cxn modelId="{2889A182-6E80-4FB2-B903-DFEDD5DD1E22}" srcId="{342037BD-B18E-4217-90D4-7546E12FB5C5}" destId="{E731F076-64A6-4011-843C-B28EB2DAF5D3}" srcOrd="0" destOrd="0" parTransId="{E305A5F0-3439-41AC-B097-29A03E4795E3}" sibTransId="{5ABDDF08-4049-4B32-80FB-9CB9C8E2EF58}"/>
    <dgm:cxn modelId="{89E0EA93-3088-42E3-A85A-7190C189D745}" type="presOf" srcId="{1D1B0327-3865-4DE3-83C2-FE210A4FD138}" destId="{F56336F4-DDEC-4DE1-B626-95BB6418CC6F}" srcOrd="0" destOrd="0" presId="urn:microsoft.com/office/officeart/2005/8/layout/hierarchy2"/>
    <dgm:cxn modelId="{CEF21597-DC7E-4BEA-870F-21C85209E9EE}" srcId="{89C2380C-51EF-4505-8EB5-D5225A64DB78}" destId="{342037BD-B18E-4217-90D4-7546E12FB5C5}" srcOrd="1" destOrd="0" parTransId="{7FDD74B8-D503-4752-A6D5-B6D76FA64ECA}" sibTransId="{7B4ACA4B-3CC1-4154-BE69-513F2483040B}"/>
    <dgm:cxn modelId="{4B349FA5-EFD7-4260-9FD9-5301FE4994BE}" type="presOf" srcId="{78BF8744-D8A5-4B29-9074-1F8000A8CC7B}" destId="{5D5AE1D8-4507-46D8-BBEB-FE0DCF05B899}" srcOrd="0" destOrd="0" presId="urn:microsoft.com/office/officeart/2005/8/layout/hierarchy2"/>
    <dgm:cxn modelId="{0BE43CA8-3DD7-42B4-92C3-580BD8A8340F}" type="presOf" srcId="{89C2380C-51EF-4505-8EB5-D5225A64DB78}" destId="{0D238C7D-747D-4B80-AE95-31C10B05655E}" srcOrd="0" destOrd="0" presId="urn:microsoft.com/office/officeart/2005/8/layout/hierarchy2"/>
    <dgm:cxn modelId="{E864E5DA-60E9-41F0-93D0-892B4244C439}" srcId="{78AC4E53-180C-4A15-82DA-29FE4584F740}" destId="{58C4CA51-6947-47A8-9EF8-3FE678528376}" srcOrd="0" destOrd="0" parTransId="{E922448D-91B1-40EA-AF79-362291045B3A}" sibTransId="{35B4DA10-85DF-41CF-93DC-D5A9A043F186}"/>
    <dgm:cxn modelId="{71B014DB-83C6-4CCF-A512-E85DF654AC03}" type="presOf" srcId="{342037BD-B18E-4217-90D4-7546E12FB5C5}" destId="{9297D447-BF65-4CB0-9BF0-29BFE10B0DB4}" srcOrd="0" destOrd="0" presId="urn:microsoft.com/office/officeart/2005/8/layout/hierarchy2"/>
    <dgm:cxn modelId="{EFB6C4DB-0FAF-48C9-86FD-35DA635A076C}" type="presOf" srcId="{58C4CA51-6947-47A8-9EF8-3FE678528376}" destId="{B279A010-4316-4CC9-B2E2-42BB9A8FDA98}" srcOrd="0" destOrd="0" presId="urn:microsoft.com/office/officeart/2005/8/layout/hierarchy2"/>
    <dgm:cxn modelId="{A3FCDEE4-4D6F-4777-8DC2-D69A5699B7EB}" srcId="{58C4CA51-6947-47A8-9EF8-3FE678528376}" destId="{15F14EB0-D907-477C-A86A-E2895D4A0FA8}" srcOrd="0" destOrd="0" parTransId="{3991CC8A-71F8-4C49-8D9B-6055B369C7FF}" sibTransId="{BCFC7296-411C-4714-8B1C-C01797935E38}"/>
    <dgm:cxn modelId="{5BF1A5E8-1513-4549-98A8-99F0D80B9E0B}" srcId="{C406B04C-0CC3-43C7-8BB0-D795290A0B34}" destId="{89C2380C-51EF-4505-8EB5-D5225A64DB78}" srcOrd="0" destOrd="0" parTransId="{497CBB0F-CC69-486B-8C7C-A2FE1BA56523}" sibTransId="{E585CD67-E93E-48EF-9FD9-7084288AF506}"/>
    <dgm:cxn modelId="{7775913D-27A6-4ECD-8C2B-4AF99587DFD0}" type="presParOf" srcId="{4F59BB96-0AAB-469A-8889-12DF9D779652}" destId="{64305357-7524-45EB-A5FD-B2D18406BE3D}" srcOrd="0" destOrd="0" presId="urn:microsoft.com/office/officeart/2005/8/layout/hierarchy2"/>
    <dgm:cxn modelId="{B6C3FC46-26D9-4D8C-B0E9-D2DD10C2A46E}" type="presParOf" srcId="{64305357-7524-45EB-A5FD-B2D18406BE3D}" destId="{0D238C7D-747D-4B80-AE95-31C10B05655E}" srcOrd="0" destOrd="0" presId="urn:microsoft.com/office/officeart/2005/8/layout/hierarchy2"/>
    <dgm:cxn modelId="{E1359DAA-58C3-4F16-B2FA-2E4BA2B55F10}" type="presParOf" srcId="{64305357-7524-45EB-A5FD-B2D18406BE3D}" destId="{58B54133-0939-46B8-92FE-DE244753E40C}" srcOrd="1" destOrd="0" presId="urn:microsoft.com/office/officeart/2005/8/layout/hierarchy2"/>
    <dgm:cxn modelId="{980A403E-14FB-4F64-AF54-EC8B47CCB61D}" type="presParOf" srcId="{58B54133-0939-46B8-92FE-DE244753E40C}" destId="{F56336F4-DDEC-4DE1-B626-95BB6418CC6F}" srcOrd="0" destOrd="0" presId="urn:microsoft.com/office/officeart/2005/8/layout/hierarchy2"/>
    <dgm:cxn modelId="{95F6F4E7-918A-4DCC-8137-108CAC0CB594}" type="presParOf" srcId="{F56336F4-DDEC-4DE1-B626-95BB6418CC6F}" destId="{A2358B94-355E-4C6E-A1B2-81B1C41D46B5}" srcOrd="0" destOrd="0" presId="urn:microsoft.com/office/officeart/2005/8/layout/hierarchy2"/>
    <dgm:cxn modelId="{A4543099-E8AE-4AE1-8317-47A1F7E5266E}" type="presParOf" srcId="{58B54133-0939-46B8-92FE-DE244753E40C}" destId="{78D863B6-EBC5-4B7F-92A9-5CFE3E6CF0FF}" srcOrd="1" destOrd="0" presId="urn:microsoft.com/office/officeart/2005/8/layout/hierarchy2"/>
    <dgm:cxn modelId="{8494640F-C277-4CA8-8562-0C91456DB3DE}" type="presParOf" srcId="{78D863B6-EBC5-4B7F-92A9-5CFE3E6CF0FF}" destId="{086E043D-4D94-47F5-B6F2-BD71C956BE15}" srcOrd="0" destOrd="0" presId="urn:microsoft.com/office/officeart/2005/8/layout/hierarchy2"/>
    <dgm:cxn modelId="{0C1FADD5-2103-418B-BB5E-807EAA46C584}" type="presParOf" srcId="{78D863B6-EBC5-4B7F-92A9-5CFE3E6CF0FF}" destId="{4998F190-E937-40C9-8397-D7CF68C2F994}" srcOrd="1" destOrd="0" presId="urn:microsoft.com/office/officeart/2005/8/layout/hierarchy2"/>
    <dgm:cxn modelId="{A1F5FB13-CD3E-4CC1-AF6E-D307F6A2A358}" type="presParOf" srcId="{4998F190-E937-40C9-8397-D7CF68C2F994}" destId="{0D633EEB-3C0B-4435-8705-542F66D3B268}" srcOrd="0" destOrd="0" presId="urn:microsoft.com/office/officeart/2005/8/layout/hierarchy2"/>
    <dgm:cxn modelId="{814A44C4-7DB9-4B28-A017-242ED05C8738}" type="presParOf" srcId="{0D633EEB-3C0B-4435-8705-542F66D3B268}" destId="{727DDCDC-4EAE-4794-A1F0-8EFE15665354}" srcOrd="0" destOrd="0" presId="urn:microsoft.com/office/officeart/2005/8/layout/hierarchy2"/>
    <dgm:cxn modelId="{45F06B66-7739-4C12-A65B-D5423E9DF65F}" type="presParOf" srcId="{4998F190-E937-40C9-8397-D7CF68C2F994}" destId="{78B43FFB-B3C4-4B37-A08B-DF99DEFFD8EB}" srcOrd="1" destOrd="0" presId="urn:microsoft.com/office/officeart/2005/8/layout/hierarchy2"/>
    <dgm:cxn modelId="{4C6ACA14-DE4C-4C30-94E2-EE6C2C6BB9F6}" type="presParOf" srcId="{78B43FFB-B3C4-4B37-A08B-DF99DEFFD8EB}" destId="{B279A010-4316-4CC9-B2E2-42BB9A8FDA98}" srcOrd="0" destOrd="0" presId="urn:microsoft.com/office/officeart/2005/8/layout/hierarchy2"/>
    <dgm:cxn modelId="{E98551CA-0ABB-408F-8E5C-624CDB007396}" type="presParOf" srcId="{78B43FFB-B3C4-4B37-A08B-DF99DEFFD8EB}" destId="{1B1E1372-B58A-4238-B92D-930E086BA569}" srcOrd="1" destOrd="0" presId="urn:microsoft.com/office/officeart/2005/8/layout/hierarchy2"/>
    <dgm:cxn modelId="{4E55EC86-A505-4009-BA17-5F85B73EC4F6}" type="presParOf" srcId="{1B1E1372-B58A-4238-B92D-930E086BA569}" destId="{B49C3D43-CDB0-4B38-BF60-BFF5296E70E3}" srcOrd="0" destOrd="0" presId="urn:microsoft.com/office/officeart/2005/8/layout/hierarchy2"/>
    <dgm:cxn modelId="{D6FED8B3-835A-4B12-B497-8D4DE190AA75}" type="presParOf" srcId="{B49C3D43-CDB0-4B38-BF60-BFF5296E70E3}" destId="{47C93EC0-F520-438F-930E-2F4D199CBA77}" srcOrd="0" destOrd="0" presId="urn:microsoft.com/office/officeart/2005/8/layout/hierarchy2"/>
    <dgm:cxn modelId="{9E8CC8E5-BB3A-470E-8889-A668370EA1F8}" type="presParOf" srcId="{1B1E1372-B58A-4238-B92D-930E086BA569}" destId="{6D6C2FE6-3941-4194-BCCA-109E26CC9C8D}" srcOrd="1" destOrd="0" presId="urn:microsoft.com/office/officeart/2005/8/layout/hierarchy2"/>
    <dgm:cxn modelId="{61DDD37E-1A48-4E11-ADC2-3E904F67A893}" type="presParOf" srcId="{6D6C2FE6-3941-4194-BCCA-109E26CC9C8D}" destId="{6B272019-7C1C-4B3B-842E-D60B34FA6850}" srcOrd="0" destOrd="0" presId="urn:microsoft.com/office/officeart/2005/8/layout/hierarchy2"/>
    <dgm:cxn modelId="{4ADAEA3D-E1B6-48EE-B6D3-FD4324265C9D}" type="presParOf" srcId="{6D6C2FE6-3941-4194-BCCA-109E26CC9C8D}" destId="{A6CBCAB7-48EA-4012-A0E3-2659869BC02D}" srcOrd="1" destOrd="0" presId="urn:microsoft.com/office/officeart/2005/8/layout/hierarchy2"/>
    <dgm:cxn modelId="{D0513B5A-1C9C-45C3-8C1E-8A3413D7B662}" type="presParOf" srcId="{58B54133-0939-46B8-92FE-DE244753E40C}" destId="{AB9A7840-ADC4-47A2-BD78-2B51822C7288}" srcOrd="2" destOrd="0" presId="urn:microsoft.com/office/officeart/2005/8/layout/hierarchy2"/>
    <dgm:cxn modelId="{ACAEB969-2B9B-4C71-9B57-FB0C98290736}" type="presParOf" srcId="{AB9A7840-ADC4-47A2-BD78-2B51822C7288}" destId="{DD990514-69E7-45D2-8FD7-A090B7C6DC29}" srcOrd="0" destOrd="0" presId="urn:microsoft.com/office/officeart/2005/8/layout/hierarchy2"/>
    <dgm:cxn modelId="{59953888-29C7-4090-88D1-3D02DC0A3E41}" type="presParOf" srcId="{58B54133-0939-46B8-92FE-DE244753E40C}" destId="{174C6F9F-4DC9-4612-8CA7-9C9226A8EBA1}" srcOrd="3" destOrd="0" presId="urn:microsoft.com/office/officeart/2005/8/layout/hierarchy2"/>
    <dgm:cxn modelId="{8B58E659-08D0-4CC9-B215-C80FFFB8D59E}" type="presParOf" srcId="{174C6F9F-4DC9-4612-8CA7-9C9226A8EBA1}" destId="{9297D447-BF65-4CB0-9BF0-29BFE10B0DB4}" srcOrd="0" destOrd="0" presId="urn:microsoft.com/office/officeart/2005/8/layout/hierarchy2"/>
    <dgm:cxn modelId="{3A3A12B5-AFAA-4874-9CDF-D3C68BFEC17C}" type="presParOf" srcId="{174C6F9F-4DC9-4612-8CA7-9C9226A8EBA1}" destId="{780467C8-1E85-4D7C-8037-B7108CEC64A8}" srcOrd="1" destOrd="0" presId="urn:microsoft.com/office/officeart/2005/8/layout/hierarchy2"/>
    <dgm:cxn modelId="{A2889F77-2B42-4892-BC7E-5875D6A13F7C}" type="presParOf" srcId="{780467C8-1E85-4D7C-8037-B7108CEC64A8}" destId="{6B1D0877-FACB-456C-834B-60CCCE9EDEB8}" srcOrd="0" destOrd="0" presId="urn:microsoft.com/office/officeart/2005/8/layout/hierarchy2"/>
    <dgm:cxn modelId="{436E48CB-E717-4F48-8169-39A03799E314}" type="presParOf" srcId="{6B1D0877-FACB-456C-834B-60CCCE9EDEB8}" destId="{55DFE017-ACA4-4C87-8DAA-6DB52F4283CD}" srcOrd="0" destOrd="0" presId="urn:microsoft.com/office/officeart/2005/8/layout/hierarchy2"/>
    <dgm:cxn modelId="{20505F2D-FFB3-4260-BB8C-5C92BCC4E28D}" type="presParOf" srcId="{780467C8-1E85-4D7C-8037-B7108CEC64A8}" destId="{D0A4F644-75CD-4107-925C-B57306EE7C4E}" srcOrd="1" destOrd="0" presId="urn:microsoft.com/office/officeart/2005/8/layout/hierarchy2"/>
    <dgm:cxn modelId="{4AD67A90-F6DB-418A-BB74-0FF0BAE06511}" type="presParOf" srcId="{D0A4F644-75CD-4107-925C-B57306EE7C4E}" destId="{065616FF-46F2-4F76-A5D7-6DF98661D999}" srcOrd="0" destOrd="0" presId="urn:microsoft.com/office/officeart/2005/8/layout/hierarchy2"/>
    <dgm:cxn modelId="{92494FFA-5F63-4EC1-AC11-4B575600465D}" type="presParOf" srcId="{D0A4F644-75CD-4107-925C-B57306EE7C4E}" destId="{E3E47701-2C55-49E0-BFBB-23027209A060}" srcOrd="1" destOrd="0" presId="urn:microsoft.com/office/officeart/2005/8/layout/hierarchy2"/>
    <dgm:cxn modelId="{590D713C-68ED-494C-B8EA-B47497B34557}" type="presParOf" srcId="{E3E47701-2C55-49E0-BFBB-23027209A060}" destId="{4F2FD46A-78E2-4A2A-ABFA-6668AFA5D020}" srcOrd="0" destOrd="0" presId="urn:microsoft.com/office/officeart/2005/8/layout/hierarchy2"/>
    <dgm:cxn modelId="{34654848-01FC-45C2-B90B-0F9DDC096137}" type="presParOf" srcId="{4F2FD46A-78E2-4A2A-ABFA-6668AFA5D020}" destId="{9B516FCA-B49F-4D45-8CC2-5AA563A1A493}" srcOrd="0" destOrd="0" presId="urn:microsoft.com/office/officeart/2005/8/layout/hierarchy2"/>
    <dgm:cxn modelId="{5BB07440-CBEB-43DA-9C03-CD9DB7DE11E0}" type="presParOf" srcId="{E3E47701-2C55-49E0-BFBB-23027209A060}" destId="{57587A6F-CDC8-4CD0-A546-BA8B67BF8F1B}" srcOrd="1" destOrd="0" presId="urn:microsoft.com/office/officeart/2005/8/layout/hierarchy2"/>
    <dgm:cxn modelId="{6858EB6C-61BD-42C1-A5AB-88D596AB229D}" type="presParOf" srcId="{57587A6F-CDC8-4CD0-A546-BA8B67BF8F1B}" destId="{5D5AE1D8-4507-46D8-BBEB-FE0DCF05B899}" srcOrd="0" destOrd="0" presId="urn:microsoft.com/office/officeart/2005/8/layout/hierarchy2"/>
    <dgm:cxn modelId="{6E58AD42-70D8-49D3-9D06-CD1AE51058C8}" type="presParOf" srcId="{57587A6F-CDC8-4CD0-A546-BA8B67BF8F1B}" destId="{6B8D5E89-F448-4C93-A0AC-C1C4CE0646F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38C7D-747D-4B80-AE95-31C10B05655E}">
      <dsp:nvSpPr>
        <dsp:cNvPr id="0" name=""/>
        <dsp:cNvSpPr/>
      </dsp:nvSpPr>
      <dsp:spPr>
        <a:xfrm>
          <a:off x="9791" y="3427569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>
              <a:solidFill>
                <a:schemeClr val="bg1"/>
              </a:solidFill>
              <a:latin typeface="Avenir"/>
            </a:rPr>
            <a:t>ALIMENTO COMPLETO</a:t>
          </a:r>
          <a:endParaRPr lang="es-CO" sz="2400" b="1" kern="1200" dirty="0">
            <a:solidFill>
              <a:schemeClr val="bg1"/>
            </a:solidFill>
            <a:latin typeface="Avenir"/>
          </a:endParaRPr>
        </a:p>
      </dsp:txBody>
      <dsp:txXfrm>
        <a:off x="55016" y="3472794"/>
        <a:ext cx="2997745" cy="1453647"/>
      </dsp:txXfrm>
    </dsp:sp>
    <dsp:sp modelId="{F56336F4-DDEC-4DE1-B626-95BB6418CC6F}">
      <dsp:nvSpPr>
        <dsp:cNvPr id="0" name=""/>
        <dsp:cNvSpPr/>
      </dsp:nvSpPr>
      <dsp:spPr>
        <a:xfrm rot="19457599">
          <a:off x="2955001" y="3739144"/>
          <a:ext cx="1521249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521249" y="16545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3677594" y="3717658"/>
        <a:ext cx="76062" cy="76062"/>
      </dsp:txXfrm>
    </dsp:sp>
    <dsp:sp modelId="{086E043D-4D94-47F5-B6F2-BD71C956BE15}">
      <dsp:nvSpPr>
        <dsp:cNvPr id="0" name=""/>
        <dsp:cNvSpPr/>
      </dsp:nvSpPr>
      <dsp:spPr>
        <a:xfrm>
          <a:off x="4333265" y="2539712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solidFill>
                <a:schemeClr val="bg1"/>
              </a:solidFill>
              <a:latin typeface="Avenir"/>
            </a:rPr>
            <a:t>MICROINGREDIENTES                   2 - 3%</a:t>
          </a:r>
          <a:endParaRPr lang="es-CO" sz="2400" kern="1200" dirty="0">
            <a:solidFill>
              <a:schemeClr val="bg1"/>
            </a:solidFill>
            <a:latin typeface="Avenir"/>
          </a:endParaRPr>
        </a:p>
      </dsp:txBody>
      <dsp:txXfrm>
        <a:off x="4378490" y="2584937"/>
        <a:ext cx="2997745" cy="1453647"/>
      </dsp:txXfrm>
    </dsp:sp>
    <dsp:sp modelId="{0D633EEB-3C0B-4435-8705-542F66D3B268}">
      <dsp:nvSpPr>
        <dsp:cNvPr id="0" name=""/>
        <dsp:cNvSpPr/>
      </dsp:nvSpPr>
      <dsp:spPr>
        <a:xfrm>
          <a:off x="7421460" y="3295216"/>
          <a:ext cx="12352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235278" y="16545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8008218" y="3280879"/>
        <a:ext cx="61763" cy="61763"/>
      </dsp:txXfrm>
    </dsp:sp>
    <dsp:sp modelId="{B279A010-4316-4CC9-B2E2-42BB9A8FDA98}">
      <dsp:nvSpPr>
        <dsp:cNvPr id="0" name=""/>
        <dsp:cNvSpPr/>
      </dsp:nvSpPr>
      <dsp:spPr>
        <a:xfrm>
          <a:off x="8656739" y="2539712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bg1"/>
              </a:solidFill>
              <a:latin typeface="Avenir"/>
            </a:rPr>
            <a:t>PREMEZCLAS DE VITAMINAS, MINERALES Y ADITIVOS.</a:t>
          </a:r>
        </a:p>
      </dsp:txBody>
      <dsp:txXfrm>
        <a:off x="8701964" y="2584937"/>
        <a:ext cx="2997745" cy="1453647"/>
      </dsp:txXfrm>
    </dsp:sp>
    <dsp:sp modelId="{B49C3D43-CDB0-4B38-BF60-BFF5296E70E3}">
      <dsp:nvSpPr>
        <dsp:cNvPr id="0" name=""/>
        <dsp:cNvSpPr/>
      </dsp:nvSpPr>
      <dsp:spPr>
        <a:xfrm>
          <a:off x="11744934" y="3295216"/>
          <a:ext cx="12352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235278" y="16545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12331691" y="3280879"/>
        <a:ext cx="61763" cy="61763"/>
      </dsp:txXfrm>
    </dsp:sp>
    <dsp:sp modelId="{6B272019-7C1C-4B3B-842E-D60B34FA6850}">
      <dsp:nvSpPr>
        <dsp:cNvPr id="0" name=""/>
        <dsp:cNvSpPr/>
      </dsp:nvSpPr>
      <dsp:spPr>
        <a:xfrm>
          <a:off x="12980213" y="2539712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bg1"/>
              </a:solidFill>
              <a:latin typeface="Avenir"/>
            </a:rPr>
            <a:t>VITAMINAS ESENCIALES, MACRO Y MICRO MINERALES, ADITIVOS…</a:t>
          </a:r>
        </a:p>
      </dsp:txBody>
      <dsp:txXfrm>
        <a:off x="13025438" y="2584937"/>
        <a:ext cx="2997745" cy="1453647"/>
      </dsp:txXfrm>
    </dsp:sp>
    <dsp:sp modelId="{AB9A7840-ADC4-47A2-BD78-2B51822C7288}">
      <dsp:nvSpPr>
        <dsp:cNvPr id="0" name=""/>
        <dsp:cNvSpPr/>
      </dsp:nvSpPr>
      <dsp:spPr>
        <a:xfrm rot="2142401">
          <a:off x="2955001" y="4627000"/>
          <a:ext cx="1521249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521249" y="16545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3677594" y="4605514"/>
        <a:ext cx="76062" cy="76062"/>
      </dsp:txXfrm>
    </dsp:sp>
    <dsp:sp modelId="{9297D447-BF65-4CB0-9BF0-29BFE10B0DB4}">
      <dsp:nvSpPr>
        <dsp:cNvPr id="0" name=""/>
        <dsp:cNvSpPr/>
      </dsp:nvSpPr>
      <dsp:spPr>
        <a:xfrm>
          <a:off x="4333265" y="4315425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solidFill>
                <a:schemeClr val="bg1"/>
              </a:solidFill>
              <a:latin typeface="Avenir"/>
            </a:rPr>
            <a:t>MACROINGREDIENTES               97 – 98%</a:t>
          </a:r>
          <a:endParaRPr lang="es-CO" sz="2400" kern="1200" dirty="0">
            <a:solidFill>
              <a:schemeClr val="bg1"/>
            </a:solidFill>
            <a:latin typeface="Avenir"/>
          </a:endParaRPr>
        </a:p>
      </dsp:txBody>
      <dsp:txXfrm>
        <a:off x="4378490" y="4360650"/>
        <a:ext cx="2997745" cy="1453647"/>
      </dsp:txXfrm>
    </dsp:sp>
    <dsp:sp modelId="{6B1D0877-FACB-456C-834B-60CCCE9EDEB8}">
      <dsp:nvSpPr>
        <dsp:cNvPr id="0" name=""/>
        <dsp:cNvSpPr/>
      </dsp:nvSpPr>
      <dsp:spPr>
        <a:xfrm>
          <a:off x="7421460" y="5070928"/>
          <a:ext cx="12352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235278" y="16545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8008218" y="5056592"/>
        <a:ext cx="61763" cy="61763"/>
      </dsp:txXfrm>
    </dsp:sp>
    <dsp:sp modelId="{065616FF-46F2-4F76-A5D7-6DF98661D999}">
      <dsp:nvSpPr>
        <dsp:cNvPr id="0" name=""/>
        <dsp:cNvSpPr/>
      </dsp:nvSpPr>
      <dsp:spPr>
        <a:xfrm>
          <a:off x="8656739" y="4315425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solidFill>
                <a:schemeClr val="bg1"/>
              </a:solidFill>
              <a:latin typeface="Avenir"/>
            </a:rPr>
            <a:t>MAIZ, SORGO, SOYA, HNA DE CARNE , HNA DE PESCADO…</a:t>
          </a:r>
          <a:endParaRPr lang="es-CO" sz="2400" kern="1200" dirty="0">
            <a:solidFill>
              <a:schemeClr val="bg1"/>
            </a:solidFill>
            <a:latin typeface="Avenir"/>
          </a:endParaRPr>
        </a:p>
      </dsp:txBody>
      <dsp:txXfrm>
        <a:off x="8701964" y="4360650"/>
        <a:ext cx="2997745" cy="1453647"/>
      </dsp:txXfrm>
    </dsp:sp>
    <dsp:sp modelId="{4F2FD46A-78E2-4A2A-ABFA-6668AFA5D020}">
      <dsp:nvSpPr>
        <dsp:cNvPr id="0" name=""/>
        <dsp:cNvSpPr/>
      </dsp:nvSpPr>
      <dsp:spPr>
        <a:xfrm>
          <a:off x="11744934" y="5070928"/>
          <a:ext cx="12352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235278" y="16545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12331691" y="5056592"/>
        <a:ext cx="61763" cy="61763"/>
      </dsp:txXfrm>
    </dsp:sp>
    <dsp:sp modelId="{5D5AE1D8-4507-46D8-BBEB-FE0DCF05B899}">
      <dsp:nvSpPr>
        <dsp:cNvPr id="0" name=""/>
        <dsp:cNvSpPr/>
      </dsp:nvSpPr>
      <dsp:spPr>
        <a:xfrm>
          <a:off x="12980213" y="4315425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solidFill>
                <a:schemeClr val="bg1"/>
              </a:solidFill>
              <a:latin typeface="Avenir"/>
            </a:rPr>
            <a:t>PROTEINA, ENERGÍA, FIBRA, AAs…</a:t>
          </a:r>
          <a:endParaRPr lang="es-CO" sz="2400" kern="1200" dirty="0">
            <a:solidFill>
              <a:schemeClr val="bg1"/>
            </a:solidFill>
            <a:latin typeface="Avenir"/>
          </a:endParaRPr>
        </a:p>
      </dsp:txBody>
      <dsp:txXfrm>
        <a:off x="13025438" y="4360650"/>
        <a:ext cx="2997745" cy="1453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38C7D-747D-4B80-AE95-31C10B05655E}">
      <dsp:nvSpPr>
        <dsp:cNvPr id="0" name=""/>
        <dsp:cNvSpPr/>
      </dsp:nvSpPr>
      <dsp:spPr>
        <a:xfrm>
          <a:off x="9791" y="3427569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>
              <a:solidFill>
                <a:schemeClr val="bg1"/>
              </a:solidFill>
              <a:latin typeface="Avenir"/>
            </a:rPr>
            <a:t>ALIMENTO COMPLETO</a:t>
          </a:r>
          <a:endParaRPr lang="es-CO" sz="2400" b="1" kern="1200" dirty="0">
            <a:solidFill>
              <a:schemeClr val="bg1"/>
            </a:solidFill>
            <a:latin typeface="Avenir"/>
          </a:endParaRPr>
        </a:p>
      </dsp:txBody>
      <dsp:txXfrm>
        <a:off x="55016" y="3472794"/>
        <a:ext cx="2997745" cy="1453647"/>
      </dsp:txXfrm>
    </dsp:sp>
    <dsp:sp modelId="{F56336F4-DDEC-4DE1-B626-95BB6418CC6F}">
      <dsp:nvSpPr>
        <dsp:cNvPr id="0" name=""/>
        <dsp:cNvSpPr/>
      </dsp:nvSpPr>
      <dsp:spPr>
        <a:xfrm rot="19457599">
          <a:off x="2955001" y="3739144"/>
          <a:ext cx="1521249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521249" y="16545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3677594" y="3717658"/>
        <a:ext cx="76062" cy="76062"/>
      </dsp:txXfrm>
    </dsp:sp>
    <dsp:sp modelId="{086E043D-4D94-47F5-B6F2-BD71C956BE15}">
      <dsp:nvSpPr>
        <dsp:cNvPr id="0" name=""/>
        <dsp:cNvSpPr/>
      </dsp:nvSpPr>
      <dsp:spPr>
        <a:xfrm>
          <a:off x="4333265" y="2539712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solidFill>
                <a:schemeClr val="bg1"/>
              </a:solidFill>
              <a:latin typeface="Avenir"/>
            </a:rPr>
            <a:t>MICROINGREDIENTES                   2 - 3%</a:t>
          </a:r>
          <a:endParaRPr lang="es-CO" sz="2400" kern="1200" dirty="0">
            <a:solidFill>
              <a:schemeClr val="bg1"/>
            </a:solidFill>
            <a:latin typeface="Avenir"/>
          </a:endParaRPr>
        </a:p>
      </dsp:txBody>
      <dsp:txXfrm>
        <a:off x="4378490" y="2584937"/>
        <a:ext cx="2997745" cy="1453647"/>
      </dsp:txXfrm>
    </dsp:sp>
    <dsp:sp modelId="{0D633EEB-3C0B-4435-8705-542F66D3B268}">
      <dsp:nvSpPr>
        <dsp:cNvPr id="0" name=""/>
        <dsp:cNvSpPr/>
      </dsp:nvSpPr>
      <dsp:spPr>
        <a:xfrm>
          <a:off x="7421460" y="3295216"/>
          <a:ext cx="12352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235278" y="16545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8008218" y="3280879"/>
        <a:ext cx="61763" cy="61763"/>
      </dsp:txXfrm>
    </dsp:sp>
    <dsp:sp modelId="{B279A010-4316-4CC9-B2E2-42BB9A8FDA98}">
      <dsp:nvSpPr>
        <dsp:cNvPr id="0" name=""/>
        <dsp:cNvSpPr/>
      </dsp:nvSpPr>
      <dsp:spPr>
        <a:xfrm>
          <a:off x="8656739" y="2539712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bg1"/>
              </a:solidFill>
              <a:latin typeface="Avenir"/>
            </a:rPr>
            <a:t>PREMEZCLAS DE VITAMINAS, MINERALES Y ADITIVOS.</a:t>
          </a:r>
        </a:p>
      </dsp:txBody>
      <dsp:txXfrm>
        <a:off x="8701964" y="2584937"/>
        <a:ext cx="2997745" cy="1453647"/>
      </dsp:txXfrm>
    </dsp:sp>
    <dsp:sp modelId="{B49C3D43-CDB0-4B38-BF60-BFF5296E70E3}">
      <dsp:nvSpPr>
        <dsp:cNvPr id="0" name=""/>
        <dsp:cNvSpPr/>
      </dsp:nvSpPr>
      <dsp:spPr>
        <a:xfrm>
          <a:off x="11744934" y="3295216"/>
          <a:ext cx="12352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235278" y="16545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12331691" y="3280879"/>
        <a:ext cx="61763" cy="61763"/>
      </dsp:txXfrm>
    </dsp:sp>
    <dsp:sp modelId="{6B272019-7C1C-4B3B-842E-D60B34FA6850}">
      <dsp:nvSpPr>
        <dsp:cNvPr id="0" name=""/>
        <dsp:cNvSpPr/>
      </dsp:nvSpPr>
      <dsp:spPr>
        <a:xfrm>
          <a:off x="12980213" y="2539712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bg1"/>
              </a:solidFill>
              <a:latin typeface="Avenir"/>
            </a:rPr>
            <a:t>VITAMINAS ESENCIALES, MACRO Y MICRO MINERALES, ADITIVOS…</a:t>
          </a:r>
        </a:p>
      </dsp:txBody>
      <dsp:txXfrm>
        <a:off x="13025438" y="2584937"/>
        <a:ext cx="2997745" cy="1453647"/>
      </dsp:txXfrm>
    </dsp:sp>
    <dsp:sp modelId="{AB9A7840-ADC4-47A2-BD78-2B51822C7288}">
      <dsp:nvSpPr>
        <dsp:cNvPr id="0" name=""/>
        <dsp:cNvSpPr/>
      </dsp:nvSpPr>
      <dsp:spPr>
        <a:xfrm rot="2142401">
          <a:off x="2955001" y="4627000"/>
          <a:ext cx="1521249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521249" y="16545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3677594" y="4605514"/>
        <a:ext cx="76062" cy="76062"/>
      </dsp:txXfrm>
    </dsp:sp>
    <dsp:sp modelId="{9297D447-BF65-4CB0-9BF0-29BFE10B0DB4}">
      <dsp:nvSpPr>
        <dsp:cNvPr id="0" name=""/>
        <dsp:cNvSpPr/>
      </dsp:nvSpPr>
      <dsp:spPr>
        <a:xfrm>
          <a:off x="4333265" y="4315425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solidFill>
                <a:schemeClr val="bg1"/>
              </a:solidFill>
              <a:latin typeface="Avenir"/>
            </a:rPr>
            <a:t>MACROINGREDIENTES               97 – 98%</a:t>
          </a:r>
          <a:endParaRPr lang="es-CO" sz="2400" kern="1200" dirty="0">
            <a:solidFill>
              <a:schemeClr val="bg1"/>
            </a:solidFill>
            <a:latin typeface="Avenir"/>
          </a:endParaRPr>
        </a:p>
      </dsp:txBody>
      <dsp:txXfrm>
        <a:off x="4378490" y="4360650"/>
        <a:ext cx="2997745" cy="1453647"/>
      </dsp:txXfrm>
    </dsp:sp>
    <dsp:sp modelId="{6B1D0877-FACB-456C-834B-60CCCE9EDEB8}">
      <dsp:nvSpPr>
        <dsp:cNvPr id="0" name=""/>
        <dsp:cNvSpPr/>
      </dsp:nvSpPr>
      <dsp:spPr>
        <a:xfrm>
          <a:off x="7421460" y="5070928"/>
          <a:ext cx="12352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235278" y="16545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8008218" y="5056592"/>
        <a:ext cx="61763" cy="61763"/>
      </dsp:txXfrm>
    </dsp:sp>
    <dsp:sp modelId="{065616FF-46F2-4F76-A5D7-6DF98661D999}">
      <dsp:nvSpPr>
        <dsp:cNvPr id="0" name=""/>
        <dsp:cNvSpPr/>
      </dsp:nvSpPr>
      <dsp:spPr>
        <a:xfrm>
          <a:off x="8656739" y="4315425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solidFill>
                <a:schemeClr val="bg1"/>
              </a:solidFill>
              <a:latin typeface="Avenir"/>
            </a:rPr>
            <a:t>MAIZ, SORGO, SOYA, HNA DE CARNE , HNA DE PESCADO…</a:t>
          </a:r>
          <a:endParaRPr lang="es-CO" sz="2400" kern="1200" dirty="0">
            <a:solidFill>
              <a:schemeClr val="bg1"/>
            </a:solidFill>
            <a:latin typeface="Avenir"/>
          </a:endParaRPr>
        </a:p>
      </dsp:txBody>
      <dsp:txXfrm>
        <a:off x="8701964" y="4360650"/>
        <a:ext cx="2997745" cy="1453647"/>
      </dsp:txXfrm>
    </dsp:sp>
    <dsp:sp modelId="{4F2FD46A-78E2-4A2A-ABFA-6668AFA5D020}">
      <dsp:nvSpPr>
        <dsp:cNvPr id="0" name=""/>
        <dsp:cNvSpPr/>
      </dsp:nvSpPr>
      <dsp:spPr>
        <a:xfrm>
          <a:off x="11744934" y="5070928"/>
          <a:ext cx="12352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235278" y="16545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latin typeface="Avenir"/>
          </a:endParaRPr>
        </a:p>
      </dsp:txBody>
      <dsp:txXfrm>
        <a:off x="12331691" y="5056592"/>
        <a:ext cx="61763" cy="61763"/>
      </dsp:txXfrm>
    </dsp:sp>
    <dsp:sp modelId="{5D5AE1D8-4507-46D8-BBEB-FE0DCF05B899}">
      <dsp:nvSpPr>
        <dsp:cNvPr id="0" name=""/>
        <dsp:cNvSpPr/>
      </dsp:nvSpPr>
      <dsp:spPr>
        <a:xfrm>
          <a:off x="12980213" y="4315425"/>
          <a:ext cx="3088195" cy="1544097"/>
        </a:xfrm>
        <a:prstGeom prst="roundRect">
          <a:avLst>
            <a:gd name="adj" fmla="val 10000"/>
          </a:avLst>
        </a:prstGeom>
        <a:solidFill>
          <a:srgbClr val="446E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solidFill>
                <a:schemeClr val="bg1"/>
              </a:solidFill>
              <a:latin typeface="Avenir"/>
            </a:rPr>
            <a:t>PROTEINA, ENERGÍA, FIBRA, AAs…</a:t>
          </a:r>
          <a:endParaRPr lang="es-CO" sz="2400" kern="1200" dirty="0">
            <a:solidFill>
              <a:schemeClr val="bg1"/>
            </a:solidFill>
            <a:latin typeface="Avenir"/>
          </a:endParaRPr>
        </a:p>
      </dsp:txBody>
      <dsp:txXfrm>
        <a:off x="13025438" y="4360650"/>
        <a:ext cx="2997745" cy="1453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6248B-DF69-D4E7-015A-A04F655E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27060A8-F2D1-EBF1-A817-6CEECADDB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D98AAAB-FED2-FCD3-C626-5CA2837FD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36FB17-FDEF-0E25-B413-EB3DE48A4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101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2E39-69D5-B431-0AF0-9A71FB15E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B8D16D-512F-4627-091F-AF72ABE83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492ECF-8310-929A-81C1-39DB51371B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F8BE97B-592C-0A11-E1D2-1416E81B51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817718-5305-135F-C243-FDA7F3BC5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65414-42DE-8EF3-4AC9-403C0B7888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7A237-87A3-85B2-6B6D-7375264AB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39514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F525D-A1A3-BC8B-9E98-B15BB396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8F1FF6-6998-6289-6C22-BB928616AE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10246-2BD2-E486-E75D-7819C34A0F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D83EE3-CF6D-2F54-20F5-7CD20EE64B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41E8E4C-067C-E03D-DA7D-C68AE8E0B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5ABC6-1554-63A3-BB26-AC7005001C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8C57E-3319-4B45-5DFD-DAFC05BD8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0144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171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947E1-7422-1080-585E-9F657336A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EA77DA-9246-F207-058A-640B707F16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7EE79-7434-3FC2-E68F-7E487F192A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876A918-6B5B-F690-EBF7-91E196D1A0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2CED211-13BA-6B3F-A258-7FDFD0047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F2546-2BDC-BED6-AD81-FBD209FCEF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CC30C-6F1A-4C9E-39E1-6FE344531B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49877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14B9C-19AE-7002-55EB-7C21F506B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88B5D0-EC21-3AD9-58B1-0701B7D78B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C43A84-DFB3-9AE7-1341-70DD28C9D31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C5CBFFB-A618-DA93-EB30-F9DD145242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579CC69-6285-1E7B-30C1-29701794E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AAF95-2A71-2D36-D369-5226A99CA2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F1E55-8E35-6052-24F0-23D471636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07631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90055-D705-CD1E-088C-3FA467A22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E64652-3C22-6E7D-2B93-B2CF58CB62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5CA345-7768-E98A-DFB5-D370105289E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0EE1745-5620-96CA-D8D5-9101D5C93E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D2B50F9-1032-FA9C-DAC9-1DCA08727C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A316F-F1C0-F632-86CC-FC3C53350B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64A80-D32E-DC6B-E55A-D946C97FA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57661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DIAAS</a:t>
            </a:r>
            <a:r>
              <a:rPr lang="es-ES" dirty="0"/>
              <a:t> : </a:t>
            </a:r>
            <a:r>
              <a:rPr lang="es-ES" i="1" dirty="0"/>
              <a:t>Digestible Indispensable Amino </a:t>
            </a:r>
            <a:r>
              <a:rPr lang="es-ES" i="1" dirty="0" err="1"/>
              <a:t>Acid</a:t>
            </a:r>
            <a:r>
              <a:rPr lang="es-ES" i="1" dirty="0"/>
              <a:t> Score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867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73BCF-C1FF-B85D-275E-1E73E4F01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86E65C3-F368-3721-3726-57E2C0CDC5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21066F1-0942-768A-B4EF-E2DE372C6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6A90FA-E074-0DDB-894A-B2FA36AC5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59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5.sv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5.sv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9144000" y="3675383"/>
            <a:ext cx="8915400" cy="1103598"/>
            <a:chOff x="0" y="0"/>
            <a:chExt cx="11250382" cy="14714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50382" cy="1471464"/>
            </a:xfrm>
            <a:custGeom>
              <a:avLst/>
              <a:gdLst/>
              <a:ahLst/>
              <a:cxnLst/>
              <a:rect l="l" t="t" r="r" b="b"/>
              <a:pathLst>
                <a:path w="11250382" h="1471464">
                  <a:moveTo>
                    <a:pt x="0" y="0"/>
                  </a:moveTo>
                  <a:lnTo>
                    <a:pt x="11250382" y="0"/>
                  </a:lnTo>
                  <a:lnTo>
                    <a:pt x="11250382" y="1471464"/>
                  </a:lnTo>
                  <a:lnTo>
                    <a:pt x="0" y="14714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250382" cy="14905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39"/>
                </a:lnSpc>
              </a:pPr>
              <a:r>
                <a:rPr lang="en-US" sz="570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Nutrición</a:t>
              </a:r>
              <a:r>
                <a:rPr lang="en-US" sz="57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para no </a:t>
              </a:r>
              <a:r>
                <a:rPr lang="en-US" sz="570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nutricionistas</a:t>
              </a:r>
              <a:endParaRPr lang="en-US" sz="5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6585611"/>
            <a:ext cx="2171582" cy="658785"/>
            <a:chOff x="0" y="0"/>
            <a:chExt cx="2895443" cy="878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95408" cy="788577"/>
            </a:xfrm>
            <a:custGeom>
              <a:avLst/>
              <a:gdLst/>
              <a:ahLst/>
              <a:cxnLst/>
              <a:rect l="l" t="t" r="r" b="b"/>
              <a:pathLst>
                <a:path w="2895408" h="788577">
                  <a:moveTo>
                    <a:pt x="0" y="0"/>
                  </a:moveTo>
                  <a:lnTo>
                    <a:pt x="2895408" y="0"/>
                  </a:lnTo>
                  <a:lnTo>
                    <a:pt x="2895408" y="788577"/>
                  </a:lnTo>
                  <a:lnTo>
                    <a:pt x="0" y="788577"/>
                  </a:lnTo>
                  <a:close/>
                </a:path>
              </a:pathLst>
            </a:custGeom>
            <a:solidFill>
              <a:srgbClr val="FFD202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8793"/>
              <a:ext cx="2895443" cy="76958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916"/>
                </a:lnSpc>
              </a:pPr>
              <a:r>
                <a:rPr lang="en-US" sz="2700" dirty="0">
                  <a:solidFill>
                    <a:srgbClr val="000017"/>
                  </a:solidFill>
                  <a:latin typeface="Roboto"/>
                  <a:ea typeface="Roboto"/>
                  <a:cs typeface="Roboto"/>
                  <a:sym typeface="Roboto"/>
                </a:rPr>
                <a:t>08/05/2025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5705701"/>
            <a:ext cx="8437787" cy="581844"/>
            <a:chOff x="0" y="0"/>
            <a:chExt cx="11250382" cy="7757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50382" cy="775791"/>
            </a:xfrm>
            <a:custGeom>
              <a:avLst/>
              <a:gdLst/>
              <a:ahLst/>
              <a:cxnLst/>
              <a:rect l="l" t="t" r="r" b="b"/>
              <a:pathLst>
                <a:path w="11250382" h="775791">
                  <a:moveTo>
                    <a:pt x="0" y="0"/>
                  </a:moveTo>
                  <a:lnTo>
                    <a:pt x="11250382" y="0"/>
                  </a:lnTo>
                  <a:lnTo>
                    <a:pt x="11250382" y="775791"/>
                  </a:lnTo>
                  <a:lnTo>
                    <a:pt x="0" y="7757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1250382" cy="7948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Milena Agudelo Palacio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A675C-9223-E1BE-5361-8772927B5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3811B33-74CE-658B-E7D0-C134D7586EEC}"/>
              </a:ext>
            </a:extLst>
          </p:cNvPr>
          <p:cNvSpPr/>
          <p:nvPr/>
        </p:nvSpPr>
        <p:spPr>
          <a:xfrm>
            <a:off x="-159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E69BE7E-E07F-EA1F-548F-081955E57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CD75D9E5-6F6D-4250-5C5F-F5BA905AA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01864"/>
            <a:ext cx="117498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ES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EJEMPLO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EDC0E3-3207-D325-EC4C-B45F5E6EA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4354" r="3780" b="37467"/>
          <a:stretch/>
        </p:blipFill>
        <p:spPr bwMode="auto">
          <a:xfrm>
            <a:off x="1188471" y="2127523"/>
            <a:ext cx="5243058" cy="6632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1 Tabla">
            <a:extLst>
              <a:ext uri="{FF2B5EF4-FFF2-40B4-BE49-F238E27FC236}">
                <a16:creationId xmlns:a16="http://schemas.microsoft.com/office/drawing/2014/main" id="{F1C049CC-8A05-030A-09E9-A825514D9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079606"/>
              </p:ext>
            </p:extLst>
          </p:nvPr>
        </p:nvGraphicFramePr>
        <p:xfrm>
          <a:off x="6858000" y="2108474"/>
          <a:ext cx="9636005" cy="667092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34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0492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Nutriente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>
                    <a:solidFill>
                      <a:srgbClr val="0456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Energía (Cal/g)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>
                    <a:solidFill>
                      <a:srgbClr val="0456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Contenido (g)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>
                    <a:solidFill>
                      <a:srgbClr val="0456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Calorías (Cal)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>
                    <a:solidFill>
                      <a:srgbClr val="045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26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Fibra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>
                          <a:effectLst/>
                        </a:rPr>
                        <a:t>4,1</a:t>
                      </a:r>
                      <a:endParaRPr lang="es-ES" sz="3600" b="0" i="0" u="none" strike="noStrike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8,2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26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 err="1">
                          <a:effectLst/>
                        </a:rPr>
                        <a:t>CHOs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4,3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34,4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26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Gras</a:t>
                      </a:r>
                      <a:r>
                        <a:rPr lang="es-ES" sz="3600" u="none" strike="noStrike" dirty="0">
                          <a:effectLst/>
                        </a:rPr>
                        <a:t>a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9,4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16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150,4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492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Proteína (5,6)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u="none" strike="noStrike" dirty="0">
                          <a:effectLst/>
                        </a:rPr>
                        <a:t>4,3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25,8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526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b="1" u="none" strike="noStrike" dirty="0">
                          <a:effectLst/>
                        </a:rPr>
                        <a:t>Total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600" b="1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600" b="1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3600" b="1" u="none" strike="noStrike" dirty="0">
                          <a:effectLst/>
                        </a:rPr>
                        <a:t>218,8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effectLst/>
                        <a:latin typeface="Avenir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23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1D53B-BE4D-8892-A803-8555C2DF7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4359A6-14BF-58A1-FD1F-372EA08DF880}"/>
              </a:ext>
            </a:extLst>
          </p:cNvPr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C3A49FA-DA80-AF77-F8FD-A75EE5F91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6DCFE5DF-74CF-7917-A776-310D63EE3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</a:t>
            </a:r>
            <a:r>
              <a:rPr lang="es-ES" altLang="es-ES" sz="5400" b="1" spc="450" dirty="0">
                <a:solidFill>
                  <a:srgbClr val="FED201"/>
                </a:solidFill>
                <a:latin typeface="Avenir"/>
                <a:ea typeface="Open Sans" panose="020B0606030504020204" pitchFamily="34" charset="0"/>
              </a:rPr>
              <a:t>METABOLISMO CARBOHIDRATOS</a:t>
            </a:r>
            <a:endParaRPr lang="es-ES" altLang="es-ES" b="1" spc="450" dirty="0">
              <a:solidFill>
                <a:srgbClr val="FED20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97DC9D-72A2-801F-DED3-95410EA263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C0C0B"/>
              </a:clrFrom>
              <a:clrTo>
                <a:srgbClr val="0C0C0B">
                  <a:alpha val="0"/>
                </a:srgbClr>
              </a:clrTo>
            </a:clrChange>
          </a:blip>
          <a:srcRect t="8439" r="7971" b="5993"/>
          <a:stretch/>
        </p:blipFill>
        <p:spPr>
          <a:xfrm>
            <a:off x="2971800" y="1718528"/>
            <a:ext cx="12797443" cy="793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3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D673A-6B25-D198-6073-533B1FE2F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9E0BC2-C81A-BA0D-F931-CFB520795C58}"/>
              </a:ext>
            </a:extLst>
          </p:cNvPr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F873264-D6FA-7755-DD02-00B2C87F9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6AE0338D-1DFE-DF20-36ED-98CCE2AD3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</a:t>
            </a:r>
            <a:r>
              <a:rPr lang="es-ES" altLang="es-ES" sz="5400" b="1" spc="450" dirty="0">
                <a:solidFill>
                  <a:srgbClr val="FED201"/>
                </a:solidFill>
                <a:latin typeface="Avenir"/>
                <a:ea typeface="Open Sans" panose="020B0606030504020204" pitchFamily="34" charset="0"/>
              </a:rPr>
              <a:t>METABOLISMO CARBOHIDRATOS</a:t>
            </a:r>
            <a:endParaRPr lang="es-ES" altLang="es-ES" b="1" spc="450" dirty="0">
              <a:solidFill>
                <a:srgbClr val="FED20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779807F-471A-51D1-2BC9-23231AEAF2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90"/>
          <a:stretch/>
        </p:blipFill>
        <p:spPr>
          <a:xfrm>
            <a:off x="1981200" y="2703902"/>
            <a:ext cx="15240000" cy="669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0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9765A-7370-2B0A-376B-301F83C6F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D83853-32B4-201D-9E8A-F03B528A68B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04882B0-0942-E8D9-613C-D27428DA7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4B9ED468-47C5-D33D-E747-F7632E0E9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METABOLISMO PROTEINAS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067F51-D395-577C-817D-60C1325992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5664" t="9548" r="7498" b="9640"/>
          <a:stretch/>
        </p:blipFill>
        <p:spPr>
          <a:xfrm>
            <a:off x="1219200" y="1559756"/>
            <a:ext cx="16002000" cy="838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58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BA6EF-5039-9224-BE92-534A9354C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C841BC5-A150-24DD-074E-A508AE24BEC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2547F63-9142-1755-597F-B34C9DBD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778B833-C76D-8DDB-9834-5BDDD9C26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METABOLISMO PROTEINAS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629F64-4993-3138-BD5B-292F25C11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108474"/>
            <a:ext cx="13009593" cy="70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3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97AE5-E0F3-1FD6-803A-EBA3A1A16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5D5357-DB9B-F514-95DE-6F769DC6A20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55A05C9-84E4-1ED6-4BEB-68AA7EB59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458B4F8D-A829-FF16-0703-7EA3A6D2C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METABOLISMO PROTEINAS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1E6F29C-2BB7-3353-6C96-9BB4563A6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339562"/>
              </p:ext>
            </p:extLst>
          </p:nvPr>
        </p:nvGraphicFramePr>
        <p:xfrm>
          <a:off x="2971799" y="2242264"/>
          <a:ext cx="12954000" cy="691883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4065713110"/>
                    </a:ext>
                  </a:extLst>
                </a:gridCol>
                <a:gridCol w="4318000">
                  <a:extLst>
                    <a:ext uri="{9D8B030D-6E8A-4147-A177-3AD203B41FA5}">
                      <a16:colId xmlns:a16="http://schemas.microsoft.com/office/drawing/2014/main" val="3447240384"/>
                    </a:ext>
                  </a:extLst>
                </a:gridCol>
                <a:gridCol w="4318000">
                  <a:extLst>
                    <a:ext uri="{9D8B030D-6E8A-4147-A177-3AD203B41FA5}">
                      <a16:colId xmlns:a16="http://schemas.microsoft.com/office/drawing/2014/main" val="631880389"/>
                    </a:ext>
                  </a:extLst>
                </a:gridCol>
              </a:tblGrid>
              <a:tr h="768759">
                <a:tc>
                  <a:txBody>
                    <a:bodyPr/>
                    <a:lstStyle/>
                    <a:p>
                      <a:pPr algn="ctr"/>
                      <a:r>
                        <a:rPr lang="es-CO" sz="3200" b="1"/>
                        <a:t>Tipo de proteína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b="1"/>
                        <a:t>DIAAS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b="1" dirty="0"/>
                        <a:t>Calidad</a:t>
                      </a:r>
                      <a:endParaRPr lang="es-CO" sz="3200" dirty="0">
                        <a:latin typeface="Aveni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2877909"/>
                  </a:ext>
                </a:extLst>
              </a:tr>
              <a:tr h="768759"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Trigo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40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Baja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733504"/>
                  </a:ext>
                </a:extLst>
              </a:tr>
              <a:tr h="768759"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Almendra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40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Baja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2676351"/>
                  </a:ext>
                </a:extLst>
              </a:tr>
              <a:tr h="768759"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Arroz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59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Baja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2363886"/>
                  </a:ext>
                </a:extLst>
              </a:tr>
              <a:tr h="768759"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Guisantes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64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dirty="0"/>
                        <a:t>Baja</a:t>
                      </a:r>
                      <a:endParaRPr lang="es-CO" sz="3200" dirty="0">
                        <a:latin typeface="Aveni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0441252"/>
                  </a:ext>
                </a:extLst>
              </a:tr>
              <a:tr h="768759"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Garbanzos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83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Mediana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652498"/>
                  </a:ext>
                </a:extLst>
              </a:tr>
              <a:tr h="768759"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Pechuga de pollo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108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Alta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8293129"/>
                  </a:ext>
                </a:extLst>
              </a:tr>
              <a:tr h="768759"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Huevo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113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Alta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5154472"/>
                  </a:ext>
                </a:extLst>
              </a:tr>
              <a:tr h="768759"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Leche entera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/>
                        <a:t>114</a:t>
                      </a:r>
                      <a:endParaRPr lang="es-CO" sz="3200">
                        <a:latin typeface="Aveni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dirty="0"/>
                        <a:t>Alta</a:t>
                      </a:r>
                      <a:endParaRPr lang="es-CO" sz="3200" dirty="0">
                        <a:latin typeface="Aveni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219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111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BF8C9-D5CC-1122-5A96-D4415230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8B8D4E-203A-9302-8C50-AE9B240D470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279054E-4909-6D29-1F0D-2AD92F415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CCF5EC4C-E2D9-E7C1-415B-AF0042EC2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METABOLISMO PROTEINAS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D1F57C-6EA8-2F30-B6B2-6296F31D9C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3334" b="47155"/>
          <a:stretch/>
        </p:blipFill>
        <p:spPr>
          <a:xfrm>
            <a:off x="2133600" y="2216864"/>
            <a:ext cx="7980604" cy="61220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656498-8E4F-8F7D-B3DF-5FCDBD75EA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5890"/>
          <a:stretch/>
        </p:blipFill>
        <p:spPr>
          <a:xfrm>
            <a:off x="9372600" y="2239149"/>
            <a:ext cx="7723164" cy="16346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DC4209-D87E-524E-716A-59D6B1702C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652" b="7236"/>
          <a:stretch/>
        </p:blipFill>
        <p:spPr>
          <a:xfrm>
            <a:off x="9391290" y="3771900"/>
            <a:ext cx="7723165" cy="46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7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56854-7CB9-44F9-6FDB-829D5DA19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4A64D9-9802-68A6-E308-98624715F465}"/>
              </a:ext>
            </a:extLst>
          </p:cNvPr>
          <p:cNvSpPr/>
          <p:nvPr/>
        </p:nvSpPr>
        <p:spPr>
          <a:xfrm>
            <a:off x="-159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035A44D7-5635-79F4-5D5C-A9B067F20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C40A259-B10E-29DD-420A-D6C2222E1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METABOLISMO GRASAS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AD8C48-B9F8-D684-F43D-9EDAD20BCD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790" t="3259" r="47897" b="3143"/>
          <a:stretch/>
        </p:blipFill>
        <p:spPr>
          <a:xfrm>
            <a:off x="2057400" y="2139417"/>
            <a:ext cx="4763013" cy="73333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84D842-9F1A-D14B-131A-C9825D4CA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2200769"/>
            <a:ext cx="10256035" cy="710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43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4C40B-0B7D-D7D8-B1B1-97AAA2F2F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776E2B-AAC4-6BBE-5A40-F4EDF2E8B09D}"/>
              </a:ext>
            </a:extLst>
          </p:cNvPr>
          <p:cNvSpPr/>
          <p:nvPr/>
        </p:nvSpPr>
        <p:spPr>
          <a:xfrm>
            <a:off x="-159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DA3A8E6-AD29-E3DC-F7AB-89641DD4F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3382BA7-232F-7136-2B74-4D343200C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METABOLISMO GRASAS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A89B01F-48CD-E150-CFF5-8CE313A3A666}"/>
              </a:ext>
            </a:extLst>
          </p:cNvPr>
          <p:cNvGrpSpPr/>
          <p:nvPr/>
        </p:nvGrpSpPr>
        <p:grpSpPr>
          <a:xfrm>
            <a:off x="3505200" y="1706610"/>
            <a:ext cx="11506200" cy="7983957"/>
            <a:chOff x="3047999" y="1325195"/>
            <a:chExt cx="12649201" cy="831305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8C49DD7-1DB7-F8A0-D0F2-AD81A0E0B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40"/>
            <a:stretch/>
          </p:blipFill>
          <p:spPr>
            <a:xfrm>
              <a:off x="3048000" y="1327351"/>
              <a:ext cx="12649200" cy="831090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C6F9199-537E-03D8-AE8C-79EE0B5BC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6653" r="16868" b="431"/>
            <a:stretch/>
          </p:blipFill>
          <p:spPr>
            <a:xfrm>
              <a:off x="3047999" y="1325195"/>
              <a:ext cx="11201401" cy="465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570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89DED-EA81-0179-46E3-D9E6C8C9E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FFF258-D0EF-12F6-ECE2-081C02949F5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96172EE-9756-46A9-0B4A-EF0441B21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F74F1BAD-7FBA-47BC-A7BA-4F31CAC0F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METABOLISMO GENERAL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A22EE6-49B0-2F67-3B2B-875AF64A9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485900"/>
            <a:ext cx="11430000" cy="83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45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2DC3F57-8B65-639D-C378-1CED9362B6D4}"/>
              </a:ext>
            </a:extLst>
          </p:cNvPr>
          <p:cNvGrpSpPr/>
          <p:nvPr/>
        </p:nvGrpSpPr>
        <p:grpSpPr>
          <a:xfrm>
            <a:off x="1981200" y="2019300"/>
            <a:ext cx="13957873" cy="7086600"/>
            <a:chOff x="1205927" y="2019300"/>
            <a:chExt cx="13957873" cy="70866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80A8864-6E63-32B5-5EDA-13FEFC011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r="55760"/>
            <a:stretch/>
          </p:blipFill>
          <p:spPr>
            <a:xfrm>
              <a:off x="1205927" y="2019300"/>
              <a:ext cx="7023673" cy="708660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2373CAA-0797-8989-90B0-D3219A959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55760"/>
            <a:stretch/>
          </p:blipFill>
          <p:spPr>
            <a:xfrm>
              <a:off x="8140127" y="2019300"/>
              <a:ext cx="7023673" cy="7086600"/>
            </a:xfrm>
            <a:prstGeom prst="rect">
              <a:avLst/>
            </a:prstGeom>
          </p:spPr>
        </p:pic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138C4B5A-D690-66F7-3774-F21425579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23E0E795-7676-DD9E-AF94-6F7B947A4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</a:t>
            </a:r>
            <a:r>
              <a:rPr lang="es-ES" altLang="es-ES" sz="5400" b="1" spc="450" dirty="0">
                <a:solidFill>
                  <a:srgbClr val="FED201"/>
                </a:solidFill>
                <a:latin typeface="Avenir"/>
                <a:ea typeface="Open Sans" panose="020B0606030504020204" pitchFamily="34" charset="0"/>
              </a:rPr>
              <a:t>CONCEPTOS INICIALES</a:t>
            </a:r>
            <a:endParaRPr lang="es-ES" altLang="es-ES" b="1" spc="450" dirty="0">
              <a:solidFill>
                <a:srgbClr val="FED201"/>
              </a:solidFill>
              <a:latin typeface="Avenir"/>
              <a:ea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08B9A-B25A-A761-9B04-A174DBA54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4635E9-B6B9-E482-8379-EFA794EA9B16}"/>
              </a:ext>
            </a:extLst>
          </p:cNvPr>
          <p:cNvSpPr/>
          <p:nvPr/>
        </p:nvSpPr>
        <p:spPr>
          <a:xfrm>
            <a:off x="-159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4973B6E-681B-1FD0-9E7B-E23022607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DB3ABDC-C4D5-2269-195E-A5575C05E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REQUERIMIENTO NUTRICIONAL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4100" name="Picture 4" descr="340+ Chicken Life Cycle Stock Photos, Pictures &amp; Royalty ...">
            <a:extLst>
              <a:ext uri="{FF2B5EF4-FFF2-40B4-BE49-F238E27FC236}">
                <a16:creationId xmlns:a16="http://schemas.microsoft.com/office/drawing/2014/main" id="{4F9C4DEC-D956-AD18-80F6-44E5C09A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49" y="2108474"/>
            <a:ext cx="7012581" cy="701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portancia de la recría en gallinas">
            <a:extLst>
              <a:ext uri="{FF2B5EF4-FFF2-40B4-BE49-F238E27FC236}">
                <a16:creationId xmlns:a16="http://schemas.microsoft.com/office/drawing/2014/main" id="{E867EC81-7647-F114-DB6F-0019E9BCC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44" y="2476500"/>
            <a:ext cx="8866453" cy="574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63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08AF6-5F27-2B2F-0597-43CEAFFE3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20242E-CCAA-2B0E-6A18-9B797881E23C}"/>
              </a:ext>
            </a:extLst>
          </p:cNvPr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7F21F29-B634-8343-0282-DA96F4E19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72456A5-A490-38BA-1536-D76A63097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</a:t>
            </a:r>
            <a:r>
              <a:rPr lang="es-ES" altLang="es-ES" sz="5400" b="1" spc="450" dirty="0">
                <a:solidFill>
                  <a:srgbClr val="FED201"/>
                </a:solidFill>
                <a:latin typeface="Avenir"/>
                <a:ea typeface="Open Sans" panose="020B0606030504020204" pitchFamily="34" charset="0"/>
              </a:rPr>
              <a:t>¿ QUÉ HACEMOS NOSOTROS?</a:t>
            </a:r>
            <a:endParaRPr lang="es-ES" altLang="es-ES" b="1" spc="450" dirty="0">
              <a:solidFill>
                <a:srgbClr val="FED201"/>
              </a:solidFill>
              <a:latin typeface="Avenir"/>
              <a:ea typeface="Open Sans" panose="020B0606030504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250D3D4-95B5-1873-CCAC-6DF41E437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8194255"/>
              </p:ext>
            </p:extLst>
          </p:nvPr>
        </p:nvGraphicFramePr>
        <p:xfrm>
          <a:off x="990601" y="1485900"/>
          <a:ext cx="16078200" cy="8399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3686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F2712-169B-CBC2-AA63-87A1D106C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35F584-2C8C-6B52-A0E1-535B6001889D}"/>
              </a:ext>
            </a:extLst>
          </p:cNvPr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196549D-C1D3-9FE9-2E6D-F44AA3533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72604BA2-B1B3-737C-7D6F-E7527C855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</a:t>
            </a:r>
            <a:r>
              <a:rPr lang="es-ES" altLang="es-ES" sz="5400" b="1" spc="450" dirty="0">
                <a:solidFill>
                  <a:srgbClr val="FED201"/>
                </a:solidFill>
                <a:latin typeface="Avenir"/>
                <a:ea typeface="Open Sans" panose="020B0606030504020204" pitchFamily="34" charset="0"/>
              </a:rPr>
              <a:t>¿ QUÉ HACEMOS NOSOTROS?</a:t>
            </a:r>
            <a:endParaRPr lang="es-ES" altLang="es-ES" b="1" spc="450" dirty="0">
              <a:solidFill>
                <a:srgbClr val="FED201"/>
              </a:solidFill>
              <a:latin typeface="Avenir"/>
              <a:ea typeface="Open Sans" panose="020B0606030504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D052B7-ACF0-1E4E-F2E0-C7ED4BC83A74}"/>
              </a:ext>
            </a:extLst>
          </p:cNvPr>
          <p:cNvGraphicFramePr/>
          <p:nvPr/>
        </p:nvGraphicFramePr>
        <p:xfrm>
          <a:off x="990601" y="1485900"/>
          <a:ext cx="16078200" cy="8399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00213EBB-431D-7F77-ECC9-2727C59927E8}"/>
              </a:ext>
            </a:extLst>
          </p:cNvPr>
          <p:cNvSpPr/>
          <p:nvPr/>
        </p:nvSpPr>
        <p:spPr>
          <a:xfrm>
            <a:off x="5334000" y="3924300"/>
            <a:ext cx="3124200" cy="1752600"/>
          </a:xfrm>
          <a:prstGeom prst="rect">
            <a:avLst/>
          </a:prstGeom>
          <a:noFill/>
          <a:ln w="38100">
            <a:solidFill>
              <a:srgbClr val="FED2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8067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20C95-8A4C-06F4-851E-A98B6A4BB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C5294CF-D12E-1FA7-EE71-4F6A0962555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A7D4A37-6B99-E9D5-7AF0-ECC81C35A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3493D9A5-D743-06F8-E82B-612B94629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 ¿ QUÉ HACEMOS NOSOTROS?</a:t>
            </a:r>
          </a:p>
        </p:txBody>
      </p:sp>
      <p:pic>
        <p:nvPicPr>
          <p:cNvPr id="5" name="Picture 2" descr="Sal de deshielo en palet de 100 sacos - Haléco">
            <a:extLst>
              <a:ext uri="{FF2B5EF4-FFF2-40B4-BE49-F238E27FC236}">
                <a16:creationId xmlns:a16="http://schemas.microsoft.com/office/drawing/2014/main" id="{C157AE12-33D3-61A4-BB2C-A5EB8B9C0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300"/>
            <a:ext cx="8128390" cy="732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errar llave 5">
            <a:extLst>
              <a:ext uri="{FF2B5EF4-FFF2-40B4-BE49-F238E27FC236}">
                <a16:creationId xmlns:a16="http://schemas.microsoft.com/office/drawing/2014/main" id="{C388E097-0011-2BD3-0C1C-59517E5F821E}"/>
              </a:ext>
            </a:extLst>
          </p:cNvPr>
          <p:cNvSpPr/>
          <p:nvPr/>
        </p:nvSpPr>
        <p:spPr>
          <a:xfrm>
            <a:off x="9891037" y="2705100"/>
            <a:ext cx="1023730" cy="6553200"/>
          </a:xfrm>
          <a:prstGeom prst="rightBrace">
            <a:avLst/>
          </a:prstGeom>
          <a:ln w="57150">
            <a:solidFill>
              <a:srgbClr val="0E2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253A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0E3770-53C9-CC2D-FA56-25BE5B8569E4}"/>
              </a:ext>
            </a:extLst>
          </p:cNvPr>
          <p:cNvSpPr txBox="1"/>
          <p:nvPr/>
        </p:nvSpPr>
        <p:spPr>
          <a:xfrm>
            <a:off x="11180703" y="5460599"/>
            <a:ext cx="63313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0E253A"/>
                </a:solidFill>
              </a:rPr>
              <a:t>2000 Kg </a:t>
            </a:r>
            <a:r>
              <a:rPr lang="es-ES" sz="3600" dirty="0">
                <a:solidFill>
                  <a:srgbClr val="0E253A"/>
                </a:solidFill>
              </a:rPr>
              <a:t>de alimento con </a:t>
            </a:r>
            <a:r>
              <a:rPr lang="es-ES" sz="3600" b="1" dirty="0">
                <a:solidFill>
                  <a:srgbClr val="0E253A"/>
                </a:solidFill>
              </a:rPr>
              <a:t>30 Kg </a:t>
            </a:r>
            <a:r>
              <a:rPr lang="es-ES" sz="3600" dirty="0">
                <a:solidFill>
                  <a:srgbClr val="0E253A"/>
                </a:solidFill>
              </a:rPr>
              <a:t>de premezcla vitamínico mineral</a:t>
            </a:r>
            <a:endParaRPr lang="es-CO" sz="3600" dirty="0">
              <a:solidFill>
                <a:srgbClr val="0E25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58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B1852-ED4F-AEFC-2EEC-15F0A6858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D91052-2895-B578-79FA-B0637F8A61D7}"/>
              </a:ext>
            </a:extLst>
          </p:cNvPr>
          <p:cNvSpPr/>
          <p:nvPr/>
        </p:nvSpPr>
        <p:spPr>
          <a:xfrm>
            <a:off x="-159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EAD3F6D-057A-E328-32A5-5CF78635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15"/>
          <a:stretch/>
        </p:blipFill>
        <p:spPr>
          <a:xfrm>
            <a:off x="1652933" y="1516892"/>
            <a:ext cx="14950289" cy="8686800"/>
          </a:xfrm>
          <a:prstGeom prst="rect">
            <a:avLst/>
          </a:prstGeom>
          <a:noFill/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31C3089-6156-B4F2-3A3A-79C0C1115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3071D70-9283-BE20-BEDC-EC6FC7BFE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CADENA PRODUCTIVA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11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2B9C9-3611-6983-48B8-1E62BF931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7C4073-E388-2012-5F24-3A372767A46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clrChange>
                <a:clrFrom>
                  <a:srgbClr val="FEFCF9"/>
                </a:clrFrom>
                <a:clrTo>
                  <a:srgbClr val="FEFCF9">
                    <a:alpha val="0"/>
                  </a:srgbClr>
                </a:clrTo>
              </a:clrChange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3071B9F-12C9-ADDB-9358-E7233E724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1E67BADB-723C-45B5-0BBF-4E6A27768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RESULTADOS ZOOTÉCNICOS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3E09744-8559-F1A0-6F8D-1EE47070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CF9"/>
              </a:clrFrom>
              <a:clrTo>
                <a:srgbClr val="FE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01168"/>
            <a:ext cx="13716000" cy="817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9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6775908" y="1900336"/>
            <a:ext cx="9944684" cy="3878958"/>
            <a:chOff x="0" y="0"/>
            <a:chExt cx="9521112" cy="37137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1113" cy="3713743"/>
            </a:xfrm>
            <a:custGeom>
              <a:avLst/>
              <a:gdLst/>
              <a:ahLst/>
              <a:cxnLst/>
              <a:rect l="l" t="t" r="r" b="b"/>
              <a:pathLst>
                <a:path w="9521113" h="3713743">
                  <a:moveTo>
                    <a:pt x="0" y="0"/>
                  </a:moveTo>
                  <a:lnTo>
                    <a:pt x="9521113" y="0"/>
                  </a:lnTo>
                  <a:lnTo>
                    <a:pt x="9521113" y="3713743"/>
                  </a:lnTo>
                  <a:lnTo>
                    <a:pt x="0" y="37137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9521112" cy="37327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4000"/>
                </a:lnSpc>
              </a:pPr>
              <a:r>
                <a:rPr lang="en-US" sz="20000">
                  <a:solidFill>
                    <a:srgbClr val="005C85"/>
                  </a:solidFill>
                  <a:latin typeface="Roboto"/>
                  <a:ea typeface="Roboto"/>
                  <a:cs typeface="Roboto"/>
                  <a:sym typeface="Roboto"/>
                </a:rPr>
                <a:t>¡Gracias!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0B0E9-9C9A-EC6F-7F60-9AC5871E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8B547D-1CF6-3D8F-D571-A933C5B7A2A4}"/>
              </a:ext>
            </a:extLst>
          </p:cNvPr>
          <p:cNvSpPr/>
          <p:nvPr/>
        </p:nvSpPr>
        <p:spPr>
          <a:xfrm>
            <a:off x="-159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71AA2085-F55B-AFD7-1A6F-9ECEFC32B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4D0B39DC-4D6F-F357-367C-B0BEC0B0A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COMPORTAMIENTO TRÓFICO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3" name="Picture 2" descr="Gallina, Pollo, Alimentación, Aves De Corral, Animal">
            <a:extLst>
              <a:ext uri="{FF2B5EF4-FFF2-40B4-BE49-F238E27FC236}">
                <a16:creationId xmlns:a16="http://schemas.microsoft.com/office/drawing/2014/main" id="{E40767F1-767C-80DA-66C1-A5199660B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35297" y="2108474"/>
            <a:ext cx="13217405" cy="74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2C564-0329-A1E5-9B91-61A31D51E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E33953C-2423-70E7-A5A1-8B3C2030F13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80C422F-8A14-5221-52BF-9EAD6C8C2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2FF6E450-A788-8FC3-A2BE-80F18213A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DIGESTIÓN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5551D56-5C72-780D-7D65-FA88655C24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250"/>
          <a:stretch/>
        </p:blipFill>
        <p:spPr>
          <a:xfrm>
            <a:off x="1981200" y="1943100"/>
            <a:ext cx="14893805" cy="727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44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138FD50-9D04-E0FE-3419-251EAD01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721" y="1881235"/>
            <a:ext cx="13932714" cy="750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7AA072F-8A56-DD67-E5CB-50B3CB396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9EF52D58-2A86-8399-F746-0F183EB3B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PROCESOS METABÓLICOS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3AEC4-3EF5-0CA2-0893-35E274CDD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23683E-2785-AFCF-6BB7-7D8D456B1D9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DE0C9B-91A3-F967-AB4E-A7FAA3CF79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3"/>
          <a:stretch/>
        </p:blipFill>
        <p:spPr>
          <a:xfrm>
            <a:off x="2133600" y="2403189"/>
            <a:ext cx="13944600" cy="717530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8F269E2-2D6C-EC50-04A7-C05214661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6A930E93-C40F-36EA-029E-0BB237666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01864"/>
            <a:ext cx="1075928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MX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MONÓMEROS DE LAS BIOMOLÉCULAS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84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6CDE6-413E-1F0E-074C-CA0FB8883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373CCC-E323-C49F-C108-3DFEA36DB6EA}"/>
              </a:ext>
            </a:extLst>
          </p:cNvPr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64CA9CD1-AC24-3F42-AB0F-95605D400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EADCAE6A-9345-401F-EBE1-704387055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1864"/>
            <a:ext cx="14950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</a:t>
            </a:r>
            <a:r>
              <a:rPr lang="es-ES" altLang="es-ES" sz="5400" b="1" spc="450" dirty="0">
                <a:solidFill>
                  <a:srgbClr val="FED201"/>
                </a:solidFill>
                <a:latin typeface="Avenir"/>
                <a:ea typeface="Open Sans" panose="020B0606030504020204" pitchFamily="34" charset="0"/>
              </a:rPr>
              <a:t>NUTRIENTES</a:t>
            </a:r>
            <a:endParaRPr lang="es-ES" altLang="es-ES" b="1" spc="450" dirty="0">
              <a:solidFill>
                <a:srgbClr val="FED201"/>
              </a:solidFill>
              <a:latin typeface="Avenir"/>
              <a:ea typeface="Open Sans" panose="020B060603050402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7EC0941-B188-41E6-80DD-DAB6F2C0DE9D}"/>
              </a:ext>
            </a:extLst>
          </p:cNvPr>
          <p:cNvGrpSpPr/>
          <p:nvPr/>
        </p:nvGrpSpPr>
        <p:grpSpPr>
          <a:xfrm>
            <a:off x="2962701" y="1675202"/>
            <a:ext cx="13141205" cy="8153399"/>
            <a:chOff x="2962701" y="1675202"/>
            <a:chExt cx="13141205" cy="8153399"/>
          </a:xfrm>
        </p:grpSpPr>
        <p:pic>
          <p:nvPicPr>
            <p:cNvPr id="12" name="Imagen 11" descr="Imagen que contiene Escala de tiempo&#10;&#10;El contenido generado por IA puede ser incorrecto.">
              <a:extLst>
                <a:ext uri="{FF2B5EF4-FFF2-40B4-BE49-F238E27FC236}">
                  <a16:creationId xmlns:a16="http://schemas.microsoft.com/office/drawing/2014/main" id="{E597A629-AE49-4CD7-71C2-D79C344D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207" t="16634" r="4971" b="-228"/>
            <a:stretch/>
          </p:blipFill>
          <p:spPr>
            <a:xfrm>
              <a:off x="2962701" y="1675202"/>
              <a:ext cx="13141205" cy="8153399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D500144-D220-0327-5750-B8B1F9E0A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2000" y="8801100"/>
              <a:ext cx="208800" cy="272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13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6BABFC7-B44D-9E13-518F-5CD72D70D672}"/>
              </a:ext>
            </a:extLst>
          </p:cNvPr>
          <p:cNvSpPr/>
          <p:nvPr/>
        </p:nvSpPr>
        <p:spPr>
          <a:xfrm>
            <a:off x="-159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2484904" y="2058301"/>
            <a:ext cx="13030565" cy="7253231"/>
            <a:chOff x="-221" y="527"/>
            <a:chExt cx="5731" cy="3583"/>
          </a:xfrm>
        </p:grpSpPr>
        <p:sp>
          <p:nvSpPr>
            <p:cNvPr id="28689" name="Rectangle 4"/>
            <p:cNvSpPr>
              <a:spLocks noChangeArrowheads="1"/>
            </p:cNvSpPr>
            <p:nvPr/>
          </p:nvSpPr>
          <p:spPr bwMode="auto">
            <a:xfrm>
              <a:off x="1866" y="3249"/>
              <a:ext cx="3644" cy="8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rnd">
              <a:solidFill>
                <a:schemeClr val="bg1">
                  <a:lumMod val="75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s-CO" altLang="es-ES" sz="3000" b="1">
                <a:latin typeface="Avenir"/>
              </a:endParaRPr>
            </a:p>
          </p:txBody>
        </p:sp>
        <p:sp>
          <p:nvSpPr>
            <p:cNvPr id="28690" name="Text Box 5"/>
            <p:cNvSpPr txBox="1">
              <a:spLocks noChangeArrowheads="1"/>
            </p:cNvSpPr>
            <p:nvPr/>
          </p:nvSpPr>
          <p:spPr bwMode="auto">
            <a:xfrm>
              <a:off x="158" y="527"/>
              <a:ext cx="1596" cy="274"/>
            </a:xfrm>
            <a:prstGeom prst="rect">
              <a:avLst/>
            </a:prstGeom>
            <a:noFill/>
            <a:ln w="38100">
              <a:solidFill>
                <a:srgbClr val="00598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latin typeface="Avenir"/>
                </a:rPr>
                <a:t>Energía Bruta (EB)</a:t>
              </a:r>
              <a:endParaRPr lang="es-ES" altLang="es-ES" sz="3000" b="1" dirty="0">
                <a:latin typeface="Avenir"/>
              </a:endParaRPr>
            </a:p>
          </p:txBody>
        </p:sp>
        <p:sp>
          <p:nvSpPr>
            <p:cNvPr id="28691" name="Text Box 6"/>
            <p:cNvSpPr txBox="1">
              <a:spLocks noChangeArrowheads="1"/>
            </p:cNvSpPr>
            <p:nvPr/>
          </p:nvSpPr>
          <p:spPr bwMode="auto">
            <a:xfrm>
              <a:off x="807" y="1041"/>
              <a:ext cx="1896" cy="274"/>
            </a:xfrm>
            <a:prstGeom prst="rect">
              <a:avLst/>
            </a:prstGeom>
            <a:noFill/>
            <a:ln w="38100">
              <a:solidFill>
                <a:srgbClr val="00598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latin typeface="Avenir"/>
                </a:rPr>
                <a:t>Energía Digestible (ED)</a:t>
              </a:r>
              <a:endParaRPr lang="es-ES" altLang="es-ES" sz="3000" b="1" dirty="0">
                <a:latin typeface="Avenir"/>
              </a:endParaRPr>
            </a:p>
          </p:txBody>
        </p:sp>
        <p:sp>
          <p:nvSpPr>
            <p:cNvPr id="28692" name="Text Box 7"/>
            <p:cNvSpPr txBox="1">
              <a:spLocks noChangeArrowheads="1"/>
            </p:cNvSpPr>
            <p:nvPr/>
          </p:nvSpPr>
          <p:spPr bwMode="auto">
            <a:xfrm>
              <a:off x="1567" y="1570"/>
              <a:ext cx="2219" cy="274"/>
            </a:xfrm>
            <a:prstGeom prst="rect">
              <a:avLst/>
            </a:prstGeom>
            <a:noFill/>
            <a:ln w="38100">
              <a:solidFill>
                <a:srgbClr val="00598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latin typeface="Avenir"/>
                </a:rPr>
                <a:t>Energía Metabolizable (EM)</a:t>
              </a:r>
              <a:endParaRPr lang="es-ES" altLang="es-ES" sz="3000" b="1" dirty="0">
                <a:latin typeface="Avenir"/>
              </a:endParaRPr>
            </a:p>
          </p:txBody>
        </p:sp>
        <p:sp>
          <p:nvSpPr>
            <p:cNvPr id="28693" name="Text Box 8"/>
            <p:cNvSpPr txBox="1">
              <a:spLocks noChangeArrowheads="1"/>
            </p:cNvSpPr>
            <p:nvPr/>
          </p:nvSpPr>
          <p:spPr bwMode="auto">
            <a:xfrm>
              <a:off x="3080" y="2094"/>
              <a:ext cx="1528" cy="274"/>
            </a:xfrm>
            <a:prstGeom prst="rect">
              <a:avLst/>
            </a:prstGeom>
            <a:noFill/>
            <a:ln w="38100">
              <a:solidFill>
                <a:srgbClr val="00598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latin typeface="Avenir"/>
                </a:rPr>
                <a:t>Energía Neta (EN)</a:t>
              </a:r>
              <a:endParaRPr lang="es-ES" altLang="es-ES" sz="3000" b="1" dirty="0">
                <a:latin typeface="Avenir"/>
              </a:endParaRPr>
            </a:p>
          </p:txBody>
        </p:sp>
        <p:sp>
          <p:nvSpPr>
            <p:cNvPr id="28694" name="Text Box 9"/>
            <p:cNvSpPr txBox="1">
              <a:spLocks noChangeArrowheads="1"/>
            </p:cNvSpPr>
            <p:nvPr/>
          </p:nvSpPr>
          <p:spPr bwMode="auto">
            <a:xfrm>
              <a:off x="3651" y="2618"/>
              <a:ext cx="1798" cy="502"/>
            </a:xfrm>
            <a:prstGeom prst="rect">
              <a:avLst/>
            </a:prstGeom>
            <a:solidFill>
              <a:srgbClr val="00598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solidFill>
                    <a:schemeClr val="bg1"/>
                  </a:solidFill>
                  <a:latin typeface="Avenir"/>
                </a:rPr>
                <a:t>Energía Neta de Producción (</a:t>
              </a:r>
              <a:r>
                <a:rPr lang="es-ES_tradnl" altLang="es-ES" sz="3000" b="1" dirty="0" err="1">
                  <a:solidFill>
                    <a:schemeClr val="bg1"/>
                  </a:solidFill>
                  <a:latin typeface="Avenir"/>
                </a:rPr>
                <a:t>ENp</a:t>
              </a:r>
              <a:r>
                <a:rPr lang="es-ES_tradnl" altLang="es-ES" sz="3000" b="1" dirty="0">
                  <a:solidFill>
                    <a:schemeClr val="bg1"/>
                  </a:solidFill>
                  <a:latin typeface="Avenir"/>
                </a:rPr>
                <a:t>)</a:t>
              </a:r>
              <a:endParaRPr lang="es-ES" altLang="es-ES" sz="3000" b="1" dirty="0">
                <a:solidFill>
                  <a:schemeClr val="bg1"/>
                </a:solidFill>
                <a:latin typeface="Avenir"/>
              </a:endParaRPr>
            </a:p>
          </p:txBody>
        </p:sp>
        <p:sp>
          <p:nvSpPr>
            <p:cNvPr id="28695" name="Text Box 10"/>
            <p:cNvSpPr txBox="1">
              <a:spLocks noChangeArrowheads="1"/>
            </p:cNvSpPr>
            <p:nvPr/>
          </p:nvSpPr>
          <p:spPr bwMode="auto">
            <a:xfrm>
              <a:off x="3651" y="3306"/>
              <a:ext cx="1798" cy="502"/>
            </a:xfrm>
            <a:prstGeom prst="rect">
              <a:avLst/>
            </a:prstGeom>
            <a:solidFill>
              <a:srgbClr val="00598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solidFill>
                    <a:schemeClr val="bg1"/>
                  </a:solidFill>
                  <a:latin typeface="Avenir"/>
                </a:rPr>
                <a:t>Energía Neta de Mantenimiento (</a:t>
              </a:r>
              <a:r>
                <a:rPr lang="es-ES_tradnl" altLang="es-ES" sz="3000" b="1" dirty="0" err="1">
                  <a:solidFill>
                    <a:schemeClr val="bg1"/>
                  </a:solidFill>
                  <a:latin typeface="Avenir"/>
                </a:rPr>
                <a:t>ENm</a:t>
              </a:r>
              <a:r>
                <a:rPr lang="es-ES_tradnl" altLang="es-ES" sz="3000" b="1" dirty="0">
                  <a:solidFill>
                    <a:schemeClr val="bg1"/>
                  </a:solidFill>
                  <a:latin typeface="Avenir"/>
                </a:rPr>
                <a:t>)</a:t>
              </a:r>
              <a:endParaRPr lang="es-ES" altLang="es-ES" sz="3000" b="1" dirty="0">
                <a:solidFill>
                  <a:schemeClr val="bg1"/>
                </a:solidFill>
                <a:latin typeface="Avenir"/>
              </a:endParaRPr>
            </a:p>
          </p:txBody>
        </p:sp>
        <p:sp>
          <p:nvSpPr>
            <p:cNvPr id="28696" name="Text Box 11"/>
            <p:cNvSpPr txBox="1">
              <a:spLocks noChangeArrowheads="1"/>
            </p:cNvSpPr>
            <p:nvPr/>
          </p:nvSpPr>
          <p:spPr bwMode="auto">
            <a:xfrm>
              <a:off x="-221" y="3322"/>
              <a:ext cx="1060" cy="502"/>
            </a:xfrm>
            <a:prstGeom prst="rect">
              <a:avLst/>
            </a:prstGeom>
            <a:noFill/>
            <a:ln w="28575">
              <a:solidFill>
                <a:srgbClr val="7C7A7B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latin typeface="Avenir"/>
                </a:rPr>
                <a:t>Energía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latin typeface="Avenir"/>
                </a:rPr>
                <a:t>en heces</a:t>
              </a:r>
              <a:endParaRPr lang="es-ES" altLang="es-ES" sz="3000" b="1" dirty="0">
                <a:latin typeface="Avenir"/>
              </a:endParaRPr>
            </a:p>
          </p:txBody>
        </p:sp>
        <p:sp>
          <p:nvSpPr>
            <p:cNvPr id="28697" name="Text Box 12"/>
            <p:cNvSpPr txBox="1">
              <a:spLocks noChangeArrowheads="1"/>
            </p:cNvSpPr>
            <p:nvPr/>
          </p:nvSpPr>
          <p:spPr bwMode="auto">
            <a:xfrm>
              <a:off x="881" y="3322"/>
              <a:ext cx="956" cy="502"/>
            </a:xfrm>
            <a:prstGeom prst="rect">
              <a:avLst/>
            </a:prstGeom>
            <a:noFill/>
            <a:ln w="28575">
              <a:solidFill>
                <a:srgbClr val="7C7A7B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latin typeface="Avenir"/>
                </a:rPr>
                <a:t>E. Gases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latin typeface="Avenir"/>
                </a:rPr>
                <a:t>y orina</a:t>
              </a:r>
              <a:endParaRPr lang="es-ES" altLang="es-ES" sz="3000" b="1" dirty="0">
                <a:latin typeface="Avenir"/>
              </a:endParaRPr>
            </a:p>
          </p:txBody>
        </p:sp>
        <p:sp>
          <p:nvSpPr>
            <p:cNvPr id="28698" name="Text Box 13"/>
            <p:cNvSpPr txBox="1">
              <a:spLocks noChangeArrowheads="1"/>
            </p:cNvSpPr>
            <p:nvPr/>
          </p:nvSpPr>
          <p:spPr bwMode="auto">
            <a:xfrm>
              <a:off x="1903" y="3314"/>
              <a:ext cx="1245" cy="502"/>
            </a:xfrm>
            <a:prstGeom prst="rect">
              <a:avLst/>
            </a:prstGeom>
            <a:solidFill>
              <a:srgbClr val="00598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solidFill>
                    <a:schemeClr val="bg1"/>
                  </a:solidFill>
                  <a:latin typeface="Avenir"/>
                </a:rPr>
                <a:t>Incremento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solidFill>
                    <a:schemeClr val="bg1"/>
                  </a:solidFill>
                  <a:latin typeface="Avenir"/>
                </a:rPr>
                <a:t>Calórico (-20%)</a:t>
              </a:r>
              <a:endParaRPr lang="es-ES" altLang="es-ES" sz="3000" b="1" dirty="0">
                <a:solidFill>
                  <a:schemeClr val="bg1"/>
                </a:solidFill>
                <a:latin typeface="Avenir"/>
              </a:endParaRPr>
            </a:p>
          </p:txBody>
        </p:sp>
        <p:sp>
          <p:nvSpPr>
            <p:cNvPr id="28699" name="Text Box 14"/>
            <p:cNvSpPr txBox="1">
              <a:spLocks noChangeArrowheads="1"/>
            </p:cNvSpPr>
            <p:nvPr/>
          </p:nvSpPr>
          <p:spPr bwMode="auto">
            <a:xfrm>
              <a:off x="2595" y="3835"/>
              <a:ext cx="1955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ES" sz="3000" b="1" dirty="0">
                  <a:latin typeface="Avenir"/>
                </a:rPr>
                <a:t>Producción de calor (-34%)</a:t>
              </a:r>
              <a:endParaRPr lang="es-ES" altLang="es-ES" sz="3000" b="1" dirty="0">
                <a:latin typeface="Avenir"/>
              </a:endParaRPr>
            </a:p>
          </p:txBody>
        </p:sp>
        <p:sp>
          <p:nvSpPr>
            <p:cNvPr id="28700" name="Line 15"/>
            <p:cNvSpPr>
              <a:spLocks noChangeShapeType="1"/>
            </p:cNvSpPr>
            <p:nvPr/>
          </p:nvSpPr>
          <p:spPr bwMode="auto">
            <a:xfrm>
              <a:off x="324" y="823"/>
              <a:ext cx="1" cy="2426"/>
            </a:xfrm>
            <a:prstGeom prst="lin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eaLnBrk="1" hangingPunct="1">
                <a:defRPr/>
              </a:pPr>
              <a:endParaRPr lang="es-CO" sz="3000" b="1">
                <a:latin typeface="Avenir"/>
              </a:endParaRPr>
            </a:p>
          </p:txBody>
        </p:sp>
        <p:sp>
          <p:nvSpPr>
            <p:cNvPr id="28701" name="Line 16"/>
            <p:cNvSpPr>
              <a:spLocks noChangeShapeType="1"/>
            </p:cNvSpPr>
            <p:nvPr/>
          </p:nvSpPr>
          <p:spPr bwMode="auto">
            <a:xfrm>
              <a:off x="312" y="1177"/>
              <a:ext cx="499" cy="0"/>
            </a:xfrm>
            <a:prstGeom prst="lin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eaLnBrk="1" hangingPunct="1">
                <a:defRPr/>
              </a:pPr>
              <a:endParaRPr lang="es-CO" sz="3000" b="1">
                <a:latin typeface="Avenir"/>
              </a:endParaRPr>
            </a:p>
          </p:txBody>
        </p:sp>
        <p:sp>
          <p:nvSpPr>
            <p:cNvPr id="28702" name="Line 17"/>
            <p:cNvSpPr>
              <a:spLocks noChangeShapeType="1"/>
            </p:cNvSpPr>
            <p:nvPr/>
          </p:nvSpPr>
          <p:spPr bwMode="auto">
            <a:xfrm>
              <a:off x="1132" y="1326"/>
              <a:ext cx="24" cy="1923"/>
            </a:xfrm>
            <a:prstGeom prst="lin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eaLnBrk="1" hangingPunct="1">
                <a:defRPr/>
              </a:pPr>
              <a:endParaRPr lang="es-CO" sz="3000" b="1">
                <a:latin typeface="Avenir"/>
              </a:endParaRPr>
            </a:p>
          </p:txBody>
        </p:sp>
        <p:sp>
          <p:nvSpPr>
            <p:cNvPr id="28703" name="Line 18"/>
            <p:cNvSpPr>
              <a:spLocks noChangeShapeType="1"/>
            </p:cNvSpPr>
            <p:nvPr/>
          </p:nvSpPr>
          <p:spPr bwMode="auto">
            <a:xfrm>
              <a:off x="1156" y="1706"/>
              <a:ext cx="408" cy="0"/>
            </a:xfrm>
            <a:prstGeom prst="lin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eaLnBrk="1" hangingPunct="1">
                <a:defRPr/>
              </a:pPr>
              <a:endParaRPr lang="es-CO" sz="3000" b="1">
                <a:latin typeface="Avenir"/>
              </a:endParaRPr>
            </a:p>
          </p:txBody>
        </p:sp>
        <p:sp>
          <p:nvSpPr>
            <p:cNvPr id="28704" name="Line 19"/>
            <p:cNvSpPr>
              <a:spLocks noChangeShapeType="1"/>
            </p:cNvSpPr>
            <p:nvPr/>
          </p:nvSpPr>
          <p:spPr bwMode="auto">
            <a:xfrm flipH="1">
              <a:off x="2240" y="1905"/>
              <a:ext cx="5" cy="1344"/>
            </a:xfrm>
            <a:prstGeom prst="lin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eaLnBrk="1" hangingPunct="1">
                <a:defRPr/>
              </a:pPr>
              <a:endParaRPr lang="es-CO" sz="3000" b="1">
                <a:latin typeface="Avenir"/>
              </a:endParaRPr>
            </a:p>
          </p:txBody>
        </p:sp>
        <p:sp>
          <p:nvSpPr>
            <p:cNvPr id="28705" name="Line 20"/>
            <p:cNvSpPr>
              <a:spLocks noChangeShapeType="1"/>
            </p:cNvSpPr>
            <p:nvPr/>
          </p:nvSpPr>
          <p:spPr bwMode="auto">
            <a:xfrm>
              <a:off x="2250" y="2250"/>
              <a:ext cx="811" cy="0"/>
            </a:xfrm>
            <a:prstGeom prst="lin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eaLnBrk="1" hangingPunct="1">
                <a:defRPr/>
              </a:pPr>
              <a:endParaRPr lang="es-CO" sz="3000" b="1">
                <a:latin typeface="Avenir"/>
              </a:endParaRPr>
            </a:p>
          </p:txBody>
        </p:sp>
        <p:sp>
          <p:nvSpPr>
            <p:cNvPr id="28706" name="Line 21"/>
            <p:cNvSpPr>
              <a:spLocks noChangeShapeType="1"/>
            </p:cNvSpPr>
            <p:nvPr/>
          </p:nvSpPr>
          <p:spPr bwMode="auto">
            <a:xfrm flipH="1">
              <a:off x="3243" y="2393"/>
              <a:ext cx="0" cy="1153"/>
            </a:xfrm>
            <a:prstGeom prst="lin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eaLnBrk="1" hangingPunct="1">
                <a:defRPr/>
              </a:pPr>
              <a:endParaRPr lang="es-CO" sz="3000" b="1">
                <a:latin typeface="Avenir"/>
              </a:endParaRPr>
            </a:p>
          </p:txBody>
        </p:sp>
        <p:sp>
          <p:nvSpPr>
            <p:cNvPr id="28707" name="Line 22"/>
            <p:cNvSpPr>
              <a:spLocks noChangeShapeType="1"/>
            </p:cNvSpPr>
            <p:nvPr/>
          </p:nvSpPr>
          <p:spPr bwMode="auto">
            <a:xfrm>
              <a:off x="3248" y="2840"/>
              <a:ext cx="403" cy="0"/>
            </a:xfrm>
            <a:prstGeom prst="lin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eaLnBrk="1" hangingPunct="1">
                <a:defRPr/>
              </a:pPr>
              <a:endParaRPr lang="es-CO" sz="3000" b="1">
                <a:latin typeface="Avenir"/>
              </a:endParaRPr>
            </a:p>
          </p:txBody>
        </p:sp>
        <p:sp>
          <p:nvSpPr>
            <p:cNvPr id="28708" name="Line 23"/>
            <p:cNvSpPr>
              <a:spLocks noChangeShapeType="1"/>
            </p:cNvSpPr>
            <p:nvPr/>
          </p:nvSpPr>
          <p:spPr bwMode="auto">
            <a:xfrm>
              <a:off x="3243" y="3541"/>
              <a:ext cx="403" cy="0"/>
            </a:xfrm>
            <a:prstGeom prst="lin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eaLnBrk="1" hangingPunct="1">
                <a:defRPr/>
              </a:pPr>
              <a:endParaRPr lang="es-CO" sz="3000" b="1">
                <a:latin typeface="Avenir"/>
              </a:endParaRPr>
            </a:p>
          </p:txBody>
        </p:sp>
      </p:grpSp>
      <p:sp>
        <p:nvSpPr>
          <p:cNvPr id="28676" name="Text Box 24"/>
          <p:cNvSpPr txBox="1">
            <a:spLocks noChangeArrowheads="1"/>
          </p:cNvSpPr>
          <p:nvPr/>
        </p:nvSpPr>
        <p:spPr bwMode="auto">
          <a:xfrm>
            <a:off x="6975458" y="2040079"/>
            <a:ext cx="10518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ES" sz="3000" b="1" dirty="0">
                <a:latin typeface="Avenir"/>
              </a:rPr>
              <a:t>100%</a:t>
            </a:r>
            <a:endParaRPr lang="es-ES" altLang="es-ES" sz="3000" b="1" dirty="0">
              <a:latin typeface="Avenir"/>
            </a:endParaRPr>
          </a:p>
        </p:txBody>
      </p:sp>
      <p:sp>
        <p:nvSpPr>
          <p:cNvPr id="28677" name="Text Box 25"/>
          <p:cNvSpPr txBox="1">
            <a:spLocks noChangeArrowheads="1"/>
          </p:cNvSpPr>
          <p:nvPr/>
        </p:nvSpPr>
        <p:spPr bwMode="auto">
          <a:xfrm>
            <a:off x="9204004" y="3075103"/>
            <a:ext cx="856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ES" sz="3000" b="1" dirty="0">
                <a:latin typeface="Avenir"/>
              </a:rPr>
              <a:t>81%</a:t>
            </a:r>
            <a:endParaRPr lang="es-ES" altLang="es-ES" sz="3000" b="1" dirty="0">
              <a:latin typeface="Avenir"/>
            </a:endParaRPr>
          </a:p>
        </p:txBody>
      </p:sp>
      <p:sp>
        <p:nvSpPr>
          <p:cNvPr id="28678" name="Text Box 26"/>
          <p:cNvSpPr txBox="1">
            <a:spLocks noChangeArrowheads="1"/>
          </p:cNvSpPr>
          <p:nvPr/>
        </p:nvSpPr>
        <p:spPr bwMode="auto">
          <a:xfrm>
            <a:off x="11533222" y="4217218"/>
            <a:ext cx="856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ES" sz="3000" b="1" dirty="0">
                <a:latin typeface="Avenir"/>
              </a:rPr>
              <a:t>77%</a:t>
            </a:r>
            <a:endParaRPr lang="es-ES" altLang="es-ES" sz="3000" b="1" dirty="0">
              <a:latin typeface="Avenir"/>
            </a:endParaRPr>
          </a:p>
        </p:txBody>
      </p:sp>
      <p:sp>
        <p:nvSpPr>
          <p:cNvPr id="28679" name="Text Box 27"/>
          <p:cNvSpPr txBox="1">
            <a:spLocks noChangeArrowheads="1"/>
          </p:cNvSpPr>
          <p:nvPr/>
        </p:nvSpPr>
        <p:spPr bwMode="auto">
          <a:xfrm>
            <a:off x="13413317" y="5235679"/>
            <a:ext cx="856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ES" sz="3000" b="1" dirty="0">
                <a:latin typeface="Avenir"/>
              </a:rPr>
              <a:t>57%</a:t>
            </a:r>
            <a:endParaRPr lang="es-ES" altLang="es-ES" sz="3000" b="1" dirty="0">
              <a:latin typeface="Avenir"/>
            </a:endParaRPr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14482481" y="6337806"/>
            <a:ext cx="856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ES" sz="3000" b="1" dirty="0">
                <a:solidFill>
                  <a:schemeClr val="bg1"/>
                </a:solidFill>
                <a:latin typeface="Avenir"/>
              </a:rPr>
              <a:t>43%</a:t>
            </a:r>
            <a:endParaRPr lang="es-ES" altLang="es-ES" sz="3000" b="1" dirty="0">
              <a:solidFill>
                <a:schemeClr val="bg1"/>
              </a:solidFill>
              <a:latin typeface="Avenir"/>
            </a:endParaRPr>
          </a:p>
        </p:txBody>
      </p:sp>
      <p:sp>
        <p:nvSpPr>
          <p:cNvPr id="28681" name="Text Box 29"/>
          <p:cNvSpPr txBox="1">
            <a:spLocks noChangeArrowheads="1"/>
          </p:cNvSpPr>
          <p:nvPr/>
        </p:nvSpPr>
        <p:spPr bwMode="auto">
          <a:xfrm>
            <a:off x="14376852" y="7681936"/>
            <a:ext cx="973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ES" sz="3000" b="1" dirty="0">
                <a:solidFill>
                  <a:schemeClr val="bg1"/>
                </a:solidFill>
                <a:latin typeface="Avenir"/>
              </a:rPr>
              <a:t>-14%</a:t>
            </a:r>
            <a:endParaRPr lang="es-ES" altLang="es-ES" sz="3000" b="1" dirty="0">
              <a:solidFill>
                <a:schemeClr val="bg1"/>
              </a:solidFill>
              <a:latin typeface="Avenir"/>
            </a:endParaRPr>
          </a:p>
        </p:txBody>
      </p:sp>
      <p:sp>
        <p:nvSpPr>
          <p:cNvPr id="28682" name="Text Box 30"/>
          <p:cNvSpPr txBox="1">
            <a:spLocks noChangeArrowheads="1"/>
          </p:cNvSpPr>
          <p:nvPr/>
        </p:nvSpPr>
        <p:spPr bwMode="auto">
          <a:xfrm>
            <a:off x="3799611" y="5152515"/>
            <a:ext cx="1312089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ES" sz="2850" dirty="0">
                <a:latin typeface="Avenir"/>
              </a:rPr>
              <a:t>Pérdida</a:t>
            </a:r>
            <a:endParaRPr lang="es-ES" altLang="es-ES" sz="2850" dirty="0">
              <a:latin typeface="Avenir"/>
            </a:endParaRPr>
          </a:p>
        </p:txBody>
      </p:sp>
      <p:sp>
        <p:nvSpPr>
          <p:cNvPr id="28683" name="Text Box 33"/>
          <p:cNvSpPr txBox="1">
            <a:spLocks noChangeArrowheads="1"/>
          </p:cNvSpPr>
          <p:nvPr/>
        </p:nvSpPr>
        <p:spPr bwMode="auto">
          <a:xfrm>
            <a:off x="5696105" y="5792138"/>
            <a:ext cx="1312089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ES" sz="2850" dirty="0">
                <a:latin typeface="Avenir"/>
              </a:rPr>
              <a:t>Pérdida</a:t>
            </a:r>
            <a:endParaRPr lang="es-ES" altLang="es-ES" sz="2850" dirty="0">
              <a:latin typeface="Avenir"/>
            </a:endParaRPr>
          </a:p>
        </p:txBody>
      </p:sp>
      <p:sp>
        <p:nvSpPr>
          <p:cNvPr id="28684" name="Text Box 34"/>
          <p:cNvSpPr txBox="1">
            <a:spLocks noChangeArrowheads="1"/>
          </p:cNvSpPr>
          <p:nvPr/>
        </p:nvSpPr>
        <p:spPr bwMode="auto">
          <a:xfrm>
            <a:off x="8147217" y="6387669"/>
            <a:ext cx="1312089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ES" sz="2850" dirty="0">
                <a:latin typeface="Avenir"/>
              </a:rPr>
              <a:t>Pérdida</a:t>
            </a:r>
            <a:endParaRPr lang="es-ES" altLang="es-ES" sz="2850" dirty="0">
              <a:latin typeface="Avenir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14954411" y="4602546"/>
            <a:ext cx="1700427" cy="646331"/>
          </a:xfrm>
          <a:prstGeom prst="rect">
            <a:avLst/>
          </a:prstGeom>
          <a:solidFill>
            <a:srgbClr val="7C7A7B"/>
          </a:solidFill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s-CO" sz="3600" dirty="0">
                <a:solidFill>
                  <a:schemeClr val="bg1"/>
                </a:solidFill>
                <a:latin typeface="Avenir"/>
              </a:rPr>
              <a:t>74-76%</a:t>
            </a:r>
          </a:p>
        </p:txBody>
      </p:sp>
      <p:sp>
        <p:nvSpPr>
          <p:cNvPr id="35" name="TextBox 34"/>
          <p:cNvSpPr txBox="1"/>
          <p:nvPr/>
        </p:nvSpPr>
        <p:spPr>
          <a:xfrm rot="5400000">
            <a:off x="12658724" y="3515943"/>
            <a:ext cx="1700424" cy="646331"/>
          </a:xfrm>
          <a:prstGeom prst="rect">
            <a:avLst/>
          </a:prstGeom>
          <a:solidFill>
            <a:srgbClr val="7C7A7B"/>
          </a:solidFill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s-CO" sz="3600" dirty="0">
                <a:solidFill>
                  <a:schemeClr val="bg1"/>
                </a:solidFill>
                <a:latin typeface="Avenir"/>
              </a:rPr>
              <a:t>95-96%</a:t>
            </a:r>
          </a:p>
        </p:txBody>
      </p:sp>
      <p:sp>
        <p:nvSpPr>
          <p:cNvPr id="36" name="Right Brace 35"/>
          <p:cNvSpPr/>
          <p:nvPr/>
        </p:nvSpPr>
        <p:spPr>
          <a:xfrm>
            <a:off x="12530104" y="3110301"/>
            <a:ext cx="607719" cy="1404938"/>
          </a:xfrm>
          <a:prstGeom prst="rightBrace">
            <a:avLst>
              <a:gd name="adj1" fmla="val 8333"/>
              <a:gd name="adj2" fmla="val 49618"/>
            </a:avLst>
          </a:prstGeom>
          <a:ln w="38100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endParaRPr lang="es-CO" altLang="es-ES" sz="3600">
              <a:latin typeface="Avenir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D16EA70-EFA9-A3FC-2F80-5D8D898BE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97" y="8886772"/>
            <a:ext cx="58598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3000" b="1" dirty="0">
                <a:latin typeface="Avenir"/>
              </a:rPr>
              <a:t>  (Tomado de </a:t>
            </a:r>
            <a:r>
              <a:rPr lang="es-ES" altLang="es-ES" sz="3000" b="1" dirty="0" err="1">
                <a:latin typeface="Avenir"/>
              </a:rPr>
              <a:t>Cuaron</a:t>
            </a:r>
            <a:r>
              <a:rPr lang="es-ES" altLang="es-ES" sz="3000" b="1" dirty="0">
                <a:latin typeface="Avenir"/>
              </a:rPr>
              <a:t>, 2009)</a:t>
            </a:r>
          </a:p>
        </p:txBody>
      </p:sp>
      <p:sp>
        <p:nvSpPr>
          <p:cNvPr id="10" name="Right Brace 35">
            <a:extLst>
              <a:ext uri="{FF2B5EF4-FFF2-40B4-BE49-F238E27FC236}">
                <a16:creationId xmlns:a16="http://schemas.microsoft.com/office/drawing/2014/main" id="{B28D58D5-2D6C-6B19-0339-D1F6378F4869}"/>
              </a:ext>
            </a:extLst>
          </p:cNvPr>
          <p:cNvSpPr/>
          <p:nvPr/>
        </p:nvSpPr>
        <p:spPr>
          <a:xfrm>
            <a:off x="14721055" y="4280993"/>
            <a:ext cx="685550" cy="1404938"/>
          </a:xfrm>
          <a:prstGeom prst="rightBrace">
            <a:avLst>
              <a:gd name="adj1" fmla="val 8333"/>
              <a:gd name="adj2" fmla="val 49618"/>
            </a:avLst>
          </a:prstGeom>
          <a:ln w="38100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endParaRPr lang="es-CO" altLang="es-ES" sz="3600">
              <a:latin typeface="Avenir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868F88D-FA92-5FDF-76B6-4523000C6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AB63FEFD-D97B-58EE-4198-3420EFB26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01864"/>
            <a:ext cx="1174988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latin typeface="Avenir"/>
                <a:ea typeface="Open Sans" panose="020B0606030504020204" pitchFamily="34" charset="0"/>
              </a:rPr>
              <a:t>  </a:t>
            </a:r>
            <a:r>
              <a:rPr lang="es-ES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ESQUEMA DEL USO DE LA ENERGÍA 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7332B-3181-9451-BF6B-46BC73D58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C71999-5D5A-1FB4-0927-D29171D6B32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0F6C0E7-1C93-652E-D816-0F05A15D0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613" y="891670"/>
            <a:ext cx="8454392" cy="325134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6BF4CCB5-CF73-B798-CCB6-CE9DBA1FE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01864"/>
            <a:ext cx="117498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685800" lvl="1" algn="r" eaLnBrk="1" hangingPunct="1">
              <a:spcBef>
                <a:spcPct val="0"/>
              </a:spcBef>
              <a:buNone/>
              <a:defRPr/>
            </a:pPr>
            <a:r>
              <a:rPr lang="es-ES" altLang="es-ES" sz="5400" b="1" spc="450" dirty="0">
                <a:solidFill>
                  <a:srgbClr val="045681"/>
                </a:solidFill>
                <a:latin typeface="Avenir"/>
                <a:ea typeface="Open Sans" panose="020B0606030504020204" pitchFamily="34" charset="0"/>
              </a:rPr>
              <a:t>ENERGÍA BRUTA </a:t>
            </a:r>
            <a:endParaRPr lang="es-ES" altLang="es-ES" b="1" spc="450" dirty="0">
              <a:solidFill>
                <a:srgbClr val="045681"/>
              </a:solidFill>
              <a:latin typeface="Avenir"/>
              <a:ea typeface="Open Sans" panose="020B0606030504020204" pitchFamily="34" charset="0"/>
            </a:endParaRPr>
          </a:p>
        </p:txBody>
      </p:sp>
      <p:graphicFrame>
        <p:nvGraphicFramePr>
          <p:cNvPr id="6" name="1 Tabla">
            <a:extLst>
              <a:ext uri="{FF2B5EF4-FFF2-40B4-BE49-F238E27FC236}">
                <a16:creationId xmlns:a16="http://schemas.microsoft.com/office/drawing/2014/main" id="{81B835FD-EB2F-1DC6-5ABE-303C94C98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06867"/>
              </p:ext>
            </p:extLst>
          </p:nvPr>
        </p:nvGraphicFramePr>
        <p:xfrm>
          <a:off x="2116197" y="2717816"/>
          <a:ext cx="14055606" cy="60681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702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7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venir"/>
                        </a:rPr>
                        <a:t>Nutriente</a:t>
                      </a:r>
                      <a:endParaRPr kumimoji="0" lang="es-ES" altLang="es-E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>
                    <a:solidFill>
                      <a:srgbClr val="04568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venir"/>
                        </a:rPr>
                        <a:t>Aporte Energético (Kcal/g)</a:t>
                      </a:r>
                      <a:endParaRPr kumimoji="0" lang="es-ES" altLang="es-E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>
                    <a:solidFill>
                      <a:srgbClr val="045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CHOs</a:t>
                      </a: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 Fibra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4.1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13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CHOs</a:t>
                      </a: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 Almidón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4.3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3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Glucosa Azucares Simples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3.7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Proteína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5.6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1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Grasa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4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"/>
                        </a:rPr>
                        <a:t>9.4</a:t>
                      </a:r>
                      <a:endParaRPr kumimoji="0" lang="es-ES" altLang="es-E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"/>
                        <a:ea typeface="ＭＳ Ｐゴシック" pitchFamily="34" charset="-128"/>
                      </a:endParaRPr>
                    </a:p>
                  </a:txBody>
                  <a:tcPr marL="91426" marR="91426" marT="45731" marB="4573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8A392EAA-4864-BAD5-CF5F-7C86C84908DD}"/>
              </a:ext>
            </a:extLst>
          </p:cNvPr>
          <p:cNvSpPr txBox="1"/>
          <p:nvPr/>
        </p:nvSpPr>
        <p:spPr>
          <a:xfrm>
            <a:off x="13030200" y="8928876"/>
            <a:ext cx="3141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400" dirty="0">
                <a:latin typeface="Avenir"/>
              </a:rPr>
              <a:t>Tomado de NRC, 2012</a:t>
            </a:r>
          </a:p>
        </p:txBody>
      </p:sp>
    </p:spTree>
    <p:extLst>
      <p:ext uri="{BB962C8B-B14F-4D97-AF65-F5344CB8AC3E}">
        <p14:creationId xmlns:p14="http://schemas.microsoft.com/office/powerpoint/2010/main" val="426312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405</Words>
  <Application>Microsoft Office PowerPoint</Application>
  <PresentationFormat>Personalizado</PresentationFormat>
  <Paragraphs>150</Paragraphs>
  <Slides>26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Roboto</vt:lpstr>
      <vt:lpstr>Arial</vt:lpstr>
      <vt:lpstr>Roboto Bold</vt:lpstr>
      <vt:lpstr>Avenir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Enchulemos la Casa</dc:title>
  <dc:creator>Milena Agudelo Palacio</dc:creator>
  <cp:lastModifiedBy>Milena Agudelo Palacio</cp:lastModifiedBy>
  <cp:revision>11</cp:revision>
  <dcterms:created xsi:type="dcterms:W3CDTF">2006-08-16T00:00:00Z</dcterms:created>
  <dcterms:modified xsi:type="dcterms:W3CDTF">2025-06-09T20:28:31Z</dcterms:modified>
  <dc:identifier>DAGmUEQK-qk</dc:identifier>
</cp:coreProperties>
</file>